
<file path=[Content_Types].xml><?xml version="1.0" encoding="utf-8"?>
<Types xmlns="http://schemas.openxmlformats.org/package/2006/content-types">
  <Default Extension="fntdata" ContentType="application/x-fontdata"/>
  <Default Extension="gif" ContentType="image/gif"/>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15"/>
  </p:notesMasterIdLst>
  <p:sldIdLst>
    <p:sldId id="256" r:id="rId2"/>
    <p:sldId id="257" r:id="rId3"/>
    <p:sldId id="260" r:id="rId4"/>
    <p:sldId id="261" r:id="rId5"/>
    <p:sldId id="268" r:id="rId6"/>
    <p:sldId id="262" r:id="rId7"/>
    <p:sldId id="263" r:id="rId8"/>
    <p:sldId id="264" r:id="rId9"/>
    <p:sldId id="266" r:id="rId10"/>
    <p:sldId id="267" r:id="rId11"/>
    <p:sldId id="265" r:id="rId12"/>
    <p:sldId id="258" r:id="rId13"/>
    <p:sldId id="259" r:id="rId14"/>
  </p:sldIdLst>
  <p:sldSz cx="9144000" cy="6858000" type="screen4x3"/>
  <p:notesSz cx="6858000" cy="9144000"/>
  <p:embeddedFontLst>
    <p:embeddedFont>
      <p:font typeface="Arial Narrow" panose="020B0606020202030204" pitchFamily="34" charset="0"/>
      <p:regular r:id="rId16"/>
      <p:bold r:id="rId17"/>
      <p:italic r:id="rId18"/>
      <p:boldItalic r:id="rId19"/>
    </p:embeddedFont>
    <p:embeddedFont>
      <p:font typeface="Poppins" panose="00000500000000000000" pitchFamily="2" charset="0"/>
      <p:regular r:id="rId20"/>
      <p:bold r:id="rId21"/>
      <p:italic r:id="rId22"/>
      <p:boldItalic r:id="rId2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28" roundtripDataSignature="AMtx7mhoCFlQxTFbOMKBiQSi+FFt3/LYZA=="/>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édio 2 - Ênfas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8" d="100"/>
          <a:sy n="78" d="100"/>
        </p:scale>
        <p:origin x="1594" y="6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font" Target="fonts/font6.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font" Target="fonts/font1.fntdata"/><Relationship Id="rId20" Type="http://schemas.openxmlformats.org/officeDocument/2006/relationships/font" Target="fonts/font5.fntdata"/><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notesMaster" Target="notesMasters/notesMaster1.xml"/><Relationship Id="rId23" Type="http://schemas.openxmlformats.org/officeDocument/2006/relationships/font" Target="fonts/font8.fntdata"/><Relationship Id="rId28" Type="http://customschemas.google.com/relationships/presentationmetadata" Target="metadata"/><Relationship Id="rId10" Type="http://schemas.openxmlformats.org/officeDocument/2006/relationships/slide" Target="slides/slide9.xml"/><Relationship Id="rId19" Type="http://schemas.openxmlformats.org/officeDocument/2006/relationships/font" Target="fonts/font4.fntdata"/><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7.fntdata"/><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pt-BR" sz="1200" b="0" i="0" u="none" strike="noStrike" cap="none">
                <a:solidFill>
                  <a:schemeClr val="dk1"/>
                </a:solidFill>
                <a:latin typeface="Calibri"/>
                <a:ea typeface="Calibri"/>
                <a:cs typeface="Calibri"/>
                <a:sym typeface="Calibri"/>
              </a:rPr>
              <a:t>‹nº›</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Google Shape;94;p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5" name="Google Shape;95;p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
        <p:cNvGrpSpPr/>
        <p:nvPr/>
      </p:nvGrpSpPr>
      <p:grpSpPr>
        <a:xfrm>
          <a:off x="0" y="0"/>
          <a:ext cx="0" cy="0"/>
          <a:chOff x="0" y="0"/>
          <a:chExt cx="0" cy="0"/>
        </a:xfrm>
      </p:grpSpPr>
      <p:sp>
        <p:nvSpPr>
          <p:cNvPr id="102" name="Google Shape;102;g34144db9191_0_18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3" name="Google Shape;103;g34144db9191_0_18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
        <p:cNvGrpSpPr/>
        <p:nvPr/>
      </p:nvGrpSpPr>
      <p:grpSpPr>
        <a:xfrm>
          <a:off x="0" y="0"/>
          <a:ext cx="0" cy="0"/>
          <a:chOff x="0" y="0"/>
          <a:chExt cx="0" cy="0"/>
        </a:xfrm>
      </p:grpSpPr>
      <p:sp>
        <p:nvSpPr>
          <p:cNvPr id="102" name="Google Shape;102;g34144db9191_0_18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3" name="Google Shape;103;g34144db9191_0_18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2325205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
        <p:cNvGrpSpPr/>
        <p:nvPr/>
      </p:nvGrpSpPr>
      <p:grpSpPr>
        <a:xfrm>
          <a:off x="0" y="0"/>
          <a:ext cx="0" cy="0"/>
          <a:chOff x="0" y="0"/>
          <a:chExt cx="0" cy="0"/>
        </a:xfrm>
      </p:grpSpPr>
      <p:sp>
        <p:nvSpPr>
          <p:cNvPr id="102" name="Google Shape;102;g34144db9191_0_18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3" name="Google Shape;103;g34144db9191_0_18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7290058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
        <p:cNvGrpSpPr/>
        <p:nvPr/>
      </p:nvGrpSpPr>
      <p:grpSpPr>
        <a:xfrm>
          <a:off x="0" y="0"/>
          <a:ext cx="0" cy="0"/>
          <a:chOff x="0" y="0"/>
          <a:chExt cx="0" cy="0"/>
        </a:xfrm>
      </p:grpSpPr>
      <p:sp>
        <p:nvSpPr>
          <p:cNvPr id="102" name="Google Shape;102;g34144db9191_0_18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3" name="Google Shape;103;g34144db9191_0_18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2016925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
        <p:cNvGrpSpPr/>
        <p:nvPr/>
      </p:nvGrpSpPr>
      <p:grpSpPr>
        <a:xfrm>
          <a:off x="0" y="0"/>
          <a:ext cx="0" cy="0"/>
          <a:chOff x="0" y="0"/>
          <a:chExt cx="0" cy="0"/>
        </a:xfrm>
      </p:grpSpPr>
      <p:sp>
        <p:nvSpPr>
          <p:cNvPr id="102" name="Google Shape;102;g34144db9191_0_18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3" name="Google Shape;103;g34144db9191_0_18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4100500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
        <p:cNvGrpSpPr/>
        <p:nvPr/>
      </p:nvGrpSpPr>
      <p:grpSpPr>
        <a:xfrm>
          <a:off x="0" y="0"/>
          <a:ext cx="0" cy="0"/>
          <a:chOff x="0" y="0"/>
          <a:chExt cx="0" cy="0"/>
        </a:xfrm>
      </p:grpSpPr>
      <p:sp>
        <p:nvSpPr>
          <p:cNvPr id="102" name="Google Shape;102;g34144db9191_0_18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3" name="Google Shape;103;g34144db9191_0_18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5395317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
        <p:cNvGrpSpPr/>
        <p:nvPr/>
      </p:nvGrpSpPr>
      <p:grpSpPr>
        <a:xfrm>
          <a:off x="0" y="0"/>
          <a:ext cx="0" cy="0"/>
          <a:chOff x="0" y="0"/>
          <a:chExt cx="0" cy="0"/>
        </a:xfrm>
      </p:grpSpPr>
      <p:sp>
        <p:nvSpPr>
          <p:cNvPr id="102" name="Google Shape;102;g34144db9191_0_18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3" name="Google Shape;103;g34144db9191_0_18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67489810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
        <p:cNvGrpSpPr/>
        <p:nvPr/>
      </p:nvGrpSpPr>
      <p:grpSpPr>
        <a:xfrm>
          <a:off x="0" y="0"/>
          <a:ext cx="0" cy="0"/>
          <a:chOff x="0" y="0"/>
          <a:chExt cx="0" cy="0"/>
        </a:xfrm>
      </p:grpSpPr>
      <p:sp>
        <p:nvSpPr>
          <p:cNvPr id="102" name="Google Shape;102;g34144db9191_0_18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3" name="Google Shape;103;g34144db9191_0_18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7453473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
        <p:cNvGrpSpPr/>
        <p:nvPr/>
      </p:nvGrpSpPr>
      <p:grpSpPr>
        <a:xfrm>
          <a:off x="0" y="0"/>
          <a:ext cx="0" cy="0"/>
          <a:chOff x="0" y="0"/>
          <a:chExt cx="0" cy="0"/>
        </a:xfrm>
      </p:grpSpPr>
      <p:sp>
        <p:nvSpPr>
          <p:cNvPr id="102" name="Google Shape;102;g34144db9191_0_18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3" name="Google Shape;103;g34144db9191_0_18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36777857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
        <p:cNvGrpSpPr/>
        <p:nvPr/>
      </p:nvGrpSpPr>
      <p:grpSpPr>
        <a:xfrm>
          <a:off x="0" y="0"/>
          <a:ext cx="0" cy="0"/>
          <a:chOff x="0" y="0"/>
          <a:chExt cx="0" cy="0"/>
        </a:xfrm>
      </p:grpSpPr>
      <p:sp>
        <p:nvSpPr>
          <p:cNvPr id="102" name="Google Shape;102;g34144db9191_0_18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3" name="Google Shape;103;g34144db9191_0_18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422956193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p2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12" name="Google Shape;112;p2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
        <p:cNvGrpSpPr/>
        <p:nvPr/>
      </p:nvGrpSpPr>
      <p:grpSpPr>
        <a:xfrm>
          <a:off x="0" y="0"/>
          <a:ext cx="0" cy="0"/>
          <a:chOff x="0" y="0"/>
          <a:chExt cx="0" cy="0"/>
        </a:xfrm>
      </p:grpSpPr>
      <p:sp>
        <p:nvSpPr>
          <p:cNvPr id="119" name="Google Shape;119;p30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0" name="Google Shape;120;p30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SzPts val="1400"/>
              <a:buNone/>
            </a:pPr>
            <a:endParaRPr/>
          </a:p>
        </p:txBody>
      </p:sp>
      <p:sp>
        <p:nvSpPr>
          <p:cNvPr id="121" name="Google Shape;121;p306: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pt-BR"/>
              <a:t>13</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Slide de título" type="title">
  <p:cSld name="TITLE">
    <p:spTree>
      <p:nvGrpSpPr>
        <p:cNvPr id="1" name="Shape 15"/>
        <p:cNvGrpSpPr/>
        <p:nvPr/>
      </p:nvGrpSpPr>
      <p:grpSpPr>
        <a:xfrm>
          <a:off x="0" y="0"/>
          <a:ext cx="0" cy="0"/>
          <a:chOff x="0" y="0"/>
          <a:chExt cx="0" cy="0"/>
        </a:xfrm>
      </p:grpSpPr>
      <p:sp>
        <p:nvSpPr>
          <p:cNvPr id="16" name="Google Shape;16;p308"/>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 name="Google Shape;17;p308"/>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rmAutofit/>
          </a:bodyPr>
          <a:lstStyle>
            <a:lvl1pPr lvl="0" algn="ctr">
              <a:lnSpc>
                <a:spcPct val="100000"/>
              </a:lnSpc>
              <a:spcBef>
                <a:spcPts val="640"/>
              </a:spcBef>
              <a:spcAft>
                <a:spcPts val="0"/>
              </a:spcAft>
              <a:buClr>
                <a:srgbClr val="888888"/>
              </a:buClr>
              <a:buSzPts val="3200"/>
              <a:buNone/>
              <a:defRPr>
                <a:solidFill>
                  <a:srgbClr val="888888"/>
                </a:solidFill>
              </a:defRPr>
            </a:lvl1pPr>
            <a:lvl2pPr lvl="1" algn="ctr">
              <a:lnSpc>
                <a:spcPct val="100000"/>
              </a:lnSpc>
              <a:spcBef>
                <a:spcPts val="560"/>
              </a:spcBef>
              <a:spcAft>
                <a:spcPts val="0"/>
              </a:spcAft>
              <a:buClr>
                <a:srgbClr val="888888"/>
              </a:buClr>
              <a:buSzPts val="2800"/>
              <a:buNone/>
              <a:defRPr>
                <a:solidFill>
                  <a:srgbClr val="888888"/>
                </a:solidFill>
              </a:defRPr>
            </a:lvl2pPr>
            <a:lvl3pPr lvl="2" algn="ctr">
              <a:lnSpc>
                <a:spcPct val="100000"/>
              </a:lnSpc>
              <a:spcBef>
                <a:spcPts val="480"/>
              </a:spcBef>
              <a:spcAft>
                <a:spcPts val="0"/>
              </a:spcAft>
              <a:buClr>
                <a:srgbClr val="888888"/>
              </a:buClr>
              <a:buSzPts val="2400"/>
              <a:buNone/>
              <a:defRPr>
                <a:solidFill>
                  <a:srgbClr val="888888"/>
                </a:solidFill>
              </a:defRPr>
            </a:lvl3pPr>
            <a:lvl4pPr lvl="3" algn="ctr">
              <a:lnSpc>
                <a:spcPct val="100000"/>
              </a:lnSpc>
              <a:spcBef>
                <a:spcPts val="400"/>
              </a:spcBef>
              <a:spcAft>
                <a:spcPts val="0"/>
              </a:spcAft>
              <a:buClr>
                <a:srgbClr val="888888"/>
              </a:buClr>
              <a:buSzPts val="2000"/>
              <a:buNone/>
              <a:defRPr>
                <a:solidFill>
                  <a:srgbClr val="888888"/>
                </a:solidFill>
              </a:defRPr>
            </a:lvl4pPr>
            <a:lvl5pPr lvl="4" algn="ctr">
              <a:lnSpc>
                <a:spcPct val="100000"/>
              </a:lnSpc>
              <a:spcBef>
                <a:spcPts val="400"/>
              </a:spcBef>
              <a:spcAft>
                <a:spcPts val="0"/>
              </a:spcAft>
              <a:buClr>
                <a:srgbClr val="888888"/>
              </a:buClr>
              <a:buSzPts val="2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a:endParaRPr/>
          </a:p>
        </p:txBody>
      </p:sp>
      <p:sp>
        <p:nvSpPr>
          <p:cNvPr id="18" name="Google Shape;18;p30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30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 name="Google Shape;20;p30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ítulo e conteúdo">
  <p:cSld name="Título e conteúdo">
    <p:spTree>
      <p:nvGrpSpPr>
        <p:cNvPr id="1" name="Shape 21"/>
        <p:cNvGrpSpPr/>
        <p:nvPr/>
      </p:nvGrpSpPr>
      <p:grpSpPr>
        <a:xfrm>
          <a:off x="0" y="0"/>
          <a:ext cx="0" cy="0"/>
          <a:chOff x="0" y="0"/>
          <a:chExt cx="0" cy="0"/>
        </a:xfrm>
      </p:grpSpPr>
      <p:sp>
        <p:nvSpPr>
          <p:cNvPr id="22" name="Google Shape;22;p30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 name="Google Shape;23;p30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4" name="Google Shape;24;p30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ítulo e conteúdo" type="obj">
  <p:cSld name="OBJECT">
    <p:spTree>
      <p:nvGrpSpPr>
        <p:cNvPr id="1" name="Shape 25"/>
        <p:cNvGrpSpPr/>
        <p:nvPr/>
      </p:nvGrpSpPr>
      <p:grpSpPr>
        <a:xfrm>
          <a:off x="0" y="0"/>
          <a:ext cx="0" cy="0"/>
          <a:chOff x="0" y="0"/>
          <a:chExt cx="0" cy="0"/>
        </a:xfrm>
      </p:grpSpPr>
      <p:sp>
        <p:nvSpPr>
          <p:cNvPr id="26" name="Google Shape;26;p31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 name="Google Shape;27;p310"/>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360"/>
              </a:spcBef>
              <a:spcAft>
                <a:spcPts val="0"/>
              </a:spcAft>
              <a:buClr>
                <a:schemeClr val="dk1"/>
              </a:buClr>
              <a:buSzPts val="1800"/>
              <a:buChar char="•"/>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28" name="Google Shape;28;p31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Clr>
                <a:srgbClr val="888888"/>
              </a:buClr>
              <a:buSzPts val="1400"/>
              <a:buFont typeface="Calibri"/>
              <a:buNone/>
              <a:defRPr/>
            </a:lvl1pPr>
            <a:lvl2pPr lvl="1" algn="l">
              <a:lnSpc>
                <a:spcPct val="100000"/>
              </a:lnSpc>
              <a:spcBef>
                <a:spcPts val="0"/>
              </a:spcBef>
              <a:spcAft>
                <a:spcPts val="0"/>
              </a:spcAft>
              <a:buClr>
                <a:schemeClr val="dk1"/>
              </a:buClr>
              <a:buSzPts val="1400"/>
              <a:buFont typeface="Calibri"/>
              <a:buNone/>
              <a:defRPr/>
            </a:lvl2pPr>
            <a:lvl3pPr lvl="2" algn="l">
              <a:lnSpc>
                <a:spcPct val="100000"/>
              </a:lnSpc>
              <a:spcBef>
                <a:spcPts val="0"/>
              </a:spcBef>
              <a:spcAft>
                <a:spcPts val="0"/>
              </a:spcAft>
              <a:buClr>
                <a:schemeClr val="dk1"/>
              </a:buClr>
              <a:buSzPts val="1400"/>
              <a:buFont typeface="Calibri"/>
              <a:buNone/>
              <a:defRPr/>
            </a:lvl3pPr>
            <a:lvl4pPr lvl="3" algn="l">
              <a:lnSpc>
                <a:spcPct val="100000"/>
              </a:lnSpc>
              <a:spcBef>
                <a:spcPts val="0"/>
              </a:spcBef>
              <a:spcAft>
                <a:spcPts val="0"/>
              </a:spcAft>
              <a:buClr>
                <a:schemeClr val="dk1"/>
              </a:buClr>
              <a:buSzPts val="1400"/>
              <a:buFont typeface="Calibri"/>
              <a:buNone/>
              <a:defRPr/>
            </a:lvl4pPr>
            <a:lvl5pPr lvl="4" algn="l">
              <a:lnSpc>
                <a:spcPct val="100000"/>
              </a:lnSpc>
              <a:spcBef>
                <a:spcPts val="0"/>
              </a:spcBef>
              <a:spcAft>
                <a:spcPts val="0"/>
              </a:spcAft>
              <a:buClr>
                <a:schemeClr val="dk1"/>
              </a:buClr>
              <a:buSzPts val="1400"/>
              <a:buFont typeface="Calibri"/>
              <a:buNone/>
              <a:defRPr/>
            </a:lvl5pPr>
            <a:lvl6pPr lvl="5" algn="l">
              <a:lnSpc>
                <a:spcPct val="100000"/>
              </a:lnSpc>
              <a:spcBef>
                <a:spcPts val="0"/>
              </a:spcBef>
              <a:spcAft>
                <a:spcPts val="0"/>
              </a:spcAft>
              <a:buClr>
                <a:schemeClr val="dk1"/>
              </a:buClr>
              <a:buSzPts val="1400"/>
              <a:buFont typeface="Calibri"/>
              <a:buNone/>
              <a:defRPr/>
            </a:lvl6pPr>
            <a:lvl7pPr lvl="6" algn="l">
              <a:lnSpc>
                <a:spcPct val="100000"/>
              </a:lnSpc>
              <a:spcBef>
                <a:spcPts val="0"/>
              </a:spcBef>
              <a:spcAft>
                <a:spcPts val="0"/>
              </a:spcAft>
              <a:buClr>
                <a:schemeClr val="dk1"/>
              </a:buClr>
              <a:buSzPts val="1400"/>
              <a:buFont typeface="Calibri"/>
              <a:buNone/>
              <a:defRPr/>
            </a:lvl7pPr>
            <a:lvl8pPr lvl="7" algn="l">
              <a:lnSpc>
                <a:spcPct val="100000"/>
              </a:lnSpc>
              <a:spcBef>
                <a:spcPts val="0"/>
              </a:spcBef>
              <a:spcAft>
                <a:spcPts val="0"/>
              </a:spcAft>
              <a:buClr>
                <a:schemeClr val="dk1"/>
              </a:buClr>
              <a:buSzPts val="1400"/>
              <a:buFont typeface="Calibri"/>
              <a:buNone/>
              <a:defRPr/>
            </a:lvl8pPr>
            <a:lvl9pPr lvl="8" algn="l">
              <a:lnSpc>
                <a:spcPct val="100000"/>
              </a:lnSpc>
              <a:spcBef>
                <a:spcPts val="0"/>
              </a:spcBef>
              <a:spcAft>
                <a:spcPts val="0"/>
              </a:spcAft>
              <a:buClr>
                <a:schemeClr val="dk1"/>
              </a:buClr>
              <a:buSzPts val="1400"/>
              <a:buFont typeface="Calibri"/>
              <a:buNone/>
              <a:defRPr/>
            </a:lvl9pPr>
          </a:lstStyle>
          <a:p>
            <a:endParaRPr/>
          </a:p>
        </p:txBody>
      </p:sp>
      <p:sp>
        <p:nvSpPr>
          <p:cNvPr id="29" name="Google Shape;29;p31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Clr>
                <a:srgbClr val="888888"/>
              </a:buClr>
              <a:buSzPts val="1400"/>
              <a:buFont typeface="Calibri"/>
              <a:buNone/>
              <a:defRPr/>
            </a:lvl1pPr>
            <a:lvl2pPr lvl="1" algn="l">
              <a:lnSpc>
                <a:spcPct val="100000"/>
              </a:lnSpc>
              <a:spcBef>
                <a:spcPts val="0"/>
              </a:spcBef>
              <a:spcAft>
                <a:spcPts val="0"/>
              </a:spcAft>
              <a:buClr>
                <a:schemeClr val="dk1"/>
              </a:buClr>
              <a:buSzPts val="1400"/>
              <a:buFont typeface="Calibri"/>
              <a:buNone/>
              <a:defRPr/>
            </a:lvl2pPr>
            <a:lvl3pPr lvl="2" algn="l">
              <a:lnSpc>
                <a:spcPct val="100000"/>
              </a:lnSpc>
              <a:spcBef>
                <a:spcPts val="0"/>
              </a:spcBef>
              <a:spcAft>
                <a:spcPts val="0"/>
              </a:spcAft>
              <a:buClr>
                <a:schemeClr val="dk1"/>
              </a:buClr>
              <a:buSzPts val="1400"/>
              <a:buFont typeface="Calibri"/>
              <a:buNone/>
              <a:defRPr/>
            </a:lvl3pPr>
            <a:lvl4pPr lvl="3" algn="l">
              <a:lnSpc>
                <a:spcPct val="100000"/>
              </a:lnSpc>
              <a:spcBef>
                <a:spcPts val="0"/>
              </a:spcBef>
              <a:spcAft>
                <a:spcPts val="0"/>
              </a:spcAft>
              <a:buClr>
                <a:schemeClr val="dk1"/>
              </a:buClr>
              <a:buSzPts val="1400"/>
              <a:buFont typeface="Calibri"/>
              <a:buNone/>
              <a:defRPr/>
            </a:lvl4pPr>
            <a:lvl5pPr lvl="4" algn="l">
              <a:lnSpc>
                <a:spcPct val="100000"/>
              </a:lnSpc>
              <a:spcBef>
                <a:spcPts val="0"/>
              </a:spcBef>
              <a:spcAft>
                <a:spcPts val="0"/>
              </a:spcAft>
              <a:buClr>
                <a:schemeClr val="dk1"/>
              </a:buClr>
              <a:buSzPts val="1400"/>
              <a:buFont typeface="Calibri"/>
              <a:buNone/>
              <a:defRPr/>
            </a:lvl5pPr>
            <a:lvl6pPr lvl="5" algn="l">
              <a:lnSpc>
                <a:spcPct val="100000"/>
              </a:lnSpc>
              <a:spcBef>
                <a:spcPts val="0"/>
              </a:spcBef>
              <a:spcAft>
                <a:spcPts val="0"/>
              </a:spcAft>
              <a:buClr>
                <a:schemeClr val="dk1"/>
              </a:buClr>
              <a:buSzPts val="1400"/>
              <a:buFont typeface="Calibri"/>
              <a:buNone/>
              <a:defRPr/>
            </a:lvl6pPr>
            <a:lvl7pPr lvl="6" algn="l">
              <a:lnSpc>
                <a:spcPct val="100000"/>
              </a:lnSpc>
              <a:spcBef>
                <a:spcPts val="0"/>
              </a:spcBef>
              <a:spcAft>
                <a:spcPts val="0"/>
              </a:spcAft>
              <a:buClr>
                <a:schemeClr val="dk1"/>
              </a:buClr>
              <a:buSzPts val="1400"/>
              <a:buFont typeface="Calibri"/>
              <a:buNone/>
              <a:defRPr/>
            </a:lvl7pPr>
            <a:lvl8pPr lvl="7" algn="l">
              <a:lnSpc>
                <a:spcPct val="100000"/>
              </a:lnSpc>
              <a:spcBef>
                <a:spcPts val="0"/>
              </a:spcBef>
              <a:spcAft>
                <a:spcPts val="0"/>
              </a:spcAft>
              <a:buClr>
                <a:schemeClr val="dk1"/>
              </a:buClr>
              <a:buSzPts val="1400"/>
              <a:buFont typeface="Calibri"/>
              <a:buNone/>
              <a:defRPr/>
            </a:lvl8pPr>
            <a:lvl9pPr lvl="8" algn="l">
              <a:lnSpc>
                <a:spcPct val="100000"/>
              </a:lnSpc>
              <a:spcBef>
                <a:spcPts val="0"/>
              </a:spcBef>
              <a:spcAft>
                <a:spcPts val="0"/>
              </a:spcAft>
              <a:buClr>
                <a:schemeClr val="dk1"/>
              </a:buClr>
              <a:buSzPts val="1400"/>
              <a:buFont typeface="Calibri"/>
              <a:buNone/>
              <a:defRPr/>
            </a:lvl9pPr>
          </a:lstStyle>
          <a:p>
            <a:endParaRPr/>
          </a:p>
        </p:txBody>
      </p:sp>
      <p:sp>
        <p:nvSpPr>
          <p:cNvPr id="30" name="Google Shape;30;p31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Em branco" type="blank">
  <p:cSld name="BLANK">
    <p:spTree>
      <p:nvGrpSpPr>
        <p:cNvPr id="1" name="Shape 31"/>
        <p:cNvGrpSpPr/>
        <p:nvPr/>
      </p:nvGrpSpPr>
      <p:grpSpPr>
        <a:xfrm>
          <a:off x="0" y="0"/>
          <a:ext cx="0" cy="0"/>
          <a:chOff x="0" y="0"/>
          <a:chExt cx="0" cy="0"/>
        </a:xfrm>
      </p:grpSpPr>
      <p:sp>
        <p:nvSpPr>
          <p:cNvPr id="32" name="Google Shape;32;p31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3" name="Google Shape;33;p31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4" name="Google Shape;34;p31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Layout Personalizado">
  <p:cSld name="Layout Personalizado">
    <p:spTree>
      <p:nvGrpSpPr>
        <p:cNvPr id="1" name="Shape 35"/>
        <p:cNvGrpSpPr/>
        <p:nvPr/>
      </p:nvGrpSpPr>
      <p:grpSpPr>
        <a:xfrm>
          <a:off x="0" y="0"/>
          <a:ext cx="0" cy="0"/>
          <a:chOff x="0" y="0"/>
          <a:chExt cx="0" cy="0"/>
        </a:xfrm>
      </p:grpSpPr>
      <p:sp>
        <p:nvSpPr>
          <p:cNvPr id="36" name="Google Shape;36;p31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7" name="Google Shape;37;p31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 name="Google Shape;38;p31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 name="Google Shape;39;p31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abeçalho da Seção" type="secHead">
  <p:cSld name="SECTION_HEADER">
    <p:spTree>
      <p:nvGrpSpPr>
        <p:cNvPr id="1" name="Shape 40"/>
        <p:cNvGrpSpPr/>
        <p:nvPr/>
      </p:nvGrpSpPr>
      <p:grpSpPr>
        <a:xfrm>
          <a:off x="0" y="0"/>
          <a:ext cx="0" cy="0"/>
          <a:chOff x="0" y="0"/>
          <a:chExt cx="0" cy="0"/>
        </a:xfrm>
      </p:grpSpPr>
      <p:sp>
        <p:nvSpPr>
          <p:cNvPr id="41" name="Google Shape;41;p312"/>
          <p:cNvSpPr txBox="1">
            <a:spLocks noGrp="1"/>
          </p:cNvSpPr>
          <p:nvPr>
            <p:ph type="title"/>
          </p:nvPr>
        </p:nvSpPr>
        <p:spPr>
          <a:xfrm>
            <a:off x="722313" y="4406900"/>
            <a:ext cx="7772400" cy="1362075"/>
          </a:xfrm>
          <a:prstGeom prst="rect">
            <a:avLst/>
          </a:prstGeom>
          <a:noFill/>
          <a:ln>
            <a:noFill/>
          </a:ln>
        </p:spPr>
        <p:txBody>
          <a:bodyPr spcFirstLastPara="1" wrap="square" lIns="91425" tIns="45700" rIns="91425" bIns="45700" anchor="t" anchorCtr="0">
            <a:normAutofit/>
          </a:bodyPr>
          <a:lstStyle>
            <a:lvl1pPr lvl="0" algn="l">
              <a:lnSpc>
                <a:spcPct val="100000"/>
              </a:lnSpc>
              <a:spcBef>
                <a:spcPts val="0"/>
              </a:spcBef>
              <a:spcAft>
                <a:spcPts val="0"/>
              </a:spcAft>
              <a:buClr>
                <a:schemeClr val="dk1"/>
              </a:buClr>
              <a:buSzPts val="4000"/>
              <a:buFont typeface="Calibri"/>
              <a:buNone/>
              <a:defRPr sz="4000" b="1"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2" name="Google Shape;42;p312"/>
          <p:cNvSpPr txBox="1">
            <a:spLocks noGrp="1"/>
          </p:cNvSpPr>
          <p:nvPr>
            <p:ph type="body" idx="1"/>
          </p:nvPr>
        </p:nvSpPr>
        <p:spPr>
          <a:xfrm>
            <a:off x="722313" y="2906713"/>
            <a:ext cx="7772400" cy="1500187"/>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400"/>
              </a:spcBef>
              <a:spcAft>
                <a:spcPts val="0"/>
              </a:spcAft>
              <a:buClr>
                <a:srgbClr val="888888"/>
              </a:buClr>
              <a:buSzPts val="2000"/>
              <a:buNone/>
              <a:defRPr sz="2000">
                <a:solidFill>
                  <a:srgbClr val="888888"/>
                </a:solidFill>
              </a:defRPr>
            </a:lvl1pPr>
            <a:lvl2pPr marL="914400" lvl="1" indent="-228600" algn="l">
              <a:lnSpc>
                <a:spcPct val="100000"/>
              </a:lnSpc>
              <a:spcBef>
                <a:spcPts val="360"/>
              </a:spcBef>
              <a:spcAft>
                <a:spcPts val="0"/>
              </a:spcAft>
              <a:buClr>
                <a:srgbClr val="888888"/>
              </a:buClr>
              <a:buSzPts val="1800"/>
              <a:buNone/>
              <a:defRPr sz="1800">
                <a:solidFill>
                  <a:srgbClr val="888888"/>
                </a:solidFill>
              </a:defRPr>
            </a:lvl2pPr>
            <a:lvl3pPr marL="1371600" lvl="2" indent="-228600" algn="l">
              <a:lnSpc>
                <a:spcPct val="100000"/>
              </a:lnSpc>
              <a:spcBef>
                <a:spcPts val="320"/>
              </a:spcBef>
              <a:spcAft>
                <a:spcPts val="0"/>
              </a:spcAft>
              <a:buClr>
                <a:srgbClr val="888888"/>
              </a:buClr>
              <a:buSzPts val="1600"/>
              <a:buNone/>
              <a:defRPr sz="1600">
                <a:solidFill>
                  <a:srgbClr val="888888"/>
                </a:solidFill>
              </a:defRPr>
            </a:lvl3pPr>
            <a:lvl4pPr marL="1828800" lvl="3" indent="-228600" algn="l">
              <a:lnSpc>
                <a:spcPct val="100000"/>
              </a:lnSpc>
              <a:spcBef>
                <a:spcPts val="280"/>
              </a:spcBef>
              <a:spcAft>
                <a:spcPts val="0"/>
              </a:spcAft>
              <a:buClr>
                <a:srgbClr val="888888"/>
              </a:buClr>
              <a:buSzPts val="1400"/>
              <a:buNone/>
              <a:defRPr sz="1400">
                <a:solidFill>
                  <a:srgbClr val="888888"/>
                </a:solidFill>
              </a:defRPr>
            </a:lvl4pPr>
            <a:lvl5pPr marL="2286000" lvl="4" indent="-228600" algn="l">
              <a:lnSpc>
                <a:spcPct val="100000"/>
              </a:lnSpc>
              <a:spcBef>
                <a:spcPts val="280"/>
              </a:spcBef>
              <a:spcAft>
                <a:spcPts val="0"/>
              </a:spcAft>
              <a:buClr>
                <a:srgbClr val="888888"/>
              </a:buClr>
              <a:buSzPts val="1400"/>
              <a:buNone/>
              <a:defRPr sz="1400">
                <a:solidFill>
                  <a:srgbClr val="888888"/>
                </a:solidFill>
              </a:defRPr>
            </a:lvl5pPr>
            <a:lvl6pPr marL="2743200" lvl="5" indent="-228600" algn="l">
              <a:lnSpc>
                <a:spcPct val="100000"/>
              </a:lnSpc>
              <a:spcBef>
                <a:spcPts val="280"/>
              </a:spcBef>
              <a:spcAft>
                <a:spcPts val="0"/>
              </a:spcAft>
              <a:buClr>
                <a:srgbClr val="888888"/>
              </a:buClr>
              <a:buSzPts val="1400"/>
              <a:buNone/>
              <a:defRPr sz="1400">
                <a:solidFill>
                  <a:srgbClr val="888888"/>
                </a:solidFill>
              </a:defRPr>
            </a:lvl6pPr>
            <a:lvl7pPr marL="3200400" lvl="6" indent="-228600" algn="l">
              <a:lnSpc>
                <a:spcPct val="100000"/>
              </a:lnSpc>
              <a:spcBef>
                <a:spcPts val="280"/>
              </a:spcBef>
              <a:spcAft>
                <a:spcPts val="0"/>
              </a:spcAft>
              <a:buClr>
                <a:srgbClr val="888888"/>
              </a:buClr>
              <a:buSzPts val="1400"/>
              <a:buNone/>
              <a:defRPr sz="1400">
                <a:solidFill>
                  <a:srgbClr val="888888"/>
                </a:solidFill>
              </a:defRPr>
            </a:lvl7pPr>
            <a:lvl8pPr marL="3657600" lvl="7" indent="-228600" algn="l">
              <a:lnSpc>
                <a:spcPct val="100000"/>
              </a:lnSpc>
              <a:spcBef>
                <a:spcPts val="280"/>
              </a:spcBef>
              <a:spcAft>
                <a:spcPts val="0"/>
              </a:spcAft>
              <a:buClr>
                <a:srgbClr val="888888"/>
              </a:buClr>
              <a:buSzPts val="1400"/>
              <a:buNone/>
              <a:defRPr sz="1400">
                <a:solidFill>
                  <a:srgbClr val="888888"/>
                </a:solidFill>
              </a:defRPr>
            </a:lvl8pPr>
            <a:lvl9pPr marL="4114800" lvl="8" indent="-228600" algn="l">
              <a:lnSpc>
                <a:spcPct val="100000"/>
              </a:lnSpc>
              <a:spcBef>
                <a:spcPts val="280"/>
              </a:spcBef>
              <a:spcAft>
                <a:spcPts val="0"/>
              </a:spcAft>
              <a:buClr>
                <a:srgbClr val="888888"/>
              </a:buClr>
              <a:buSzPts val="1400"/>
              <a:buNone/>
              <a:defRPr sz="1400">
                <a:solidFill>
                  <a:srgbClr val="888888"/>
                </a:solidFill>
              </a:defRPr>
            </a:lvl9pPr>
          </a:lstStyle>
          <a:p>
            <a:endParaRPr/>
          </a:p>
        </p:txBody>
      </p:sp>
      <p:sp>
        <p:nvSpPr>
          <p:cNvPr id="43" name="Google Shape;43;p31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4" name="Google Shape;44;p31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5" name="Google Shape;45;p31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Duas Partes de Conteúdo" type="twoObj">
  <p:cSld name="TWO_OBJECTS">
    <p:spTree>
      <p:nvGrpSpPr>
        <p:cNvPr id="1" name="Shape 46"/>
        <p:cNvGrpSpPr/>
        <p:nvPr/>
      </p:nvGrpSpPr>
      <p:grpSpPr>
        <a:xfrm>
          <a:off x="0" y="0"/>
          <a:ext cx="0" cy="0"/>
          <a:chOff x="0" y="0"/>
          <a:chExt cx="0" cy="0"/>
        </a:xfrm>
      </p:grpSpPr>
      <p:sp>
        <p:nvSpPr>
          <p:cNvPr id="47" name="Google Shape;47;p31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 name="Google Shape;48;p313"/>
          <p:cNvSpPr txBox="1">
            <a:spLocks noGrp="1"/>
          </p:cNvSpPr>
          <p:nvPr>
            <p:ph type="body" idx="1"/>
          </p:nvPr>
        </p:nvSpPr>
        <p:spPr>
          <a:xfrm>
            <a:off x="457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lnSpc>
                <a:spcPct val="100000"/>
              </a:lnSpc>
              <a:spcBef>
                <a:spcPts val="560"/>
              </a:spcBef>
              <a:spcAft>
                <a:spcPts val="0"/>
              </a:spcAft>
              <a:buClr>
                <a:schemeClr val="dk1"/>
              </a:buClr>
              <a:buSzPts val="2800"/>
              <a:buChar char="•"/>
              <a:defRPr sz="2800"/>
            </a:lvl1pPr>
            <a:lvl2pPr marL="914400" lvl="1" indent="-381000" algn="l">
              <a:lnSpc>
                <a:spcPct val="100000"/>
              </a:lnSpc>
              <a:spcBef>
                <a:spcPts val="480"/>
              </a:spcBef>
              <a:spcAft>
                <a:spcPts val="0"/>
              </a:spcAft>
              <a:buClr>
                <a:schemeClr val="dk1"/>
              </a:buClr>
              <a:buSzPts val="2400"/>
              <a:buChar char="–"/>
              <a:defRPr sz="2400"/>
            </a:lvl2pPr>
            <a:lvl3pPr marL="1371600" lvl="2" indent="-355600" algn="l">
              <a:lnSpc>
                <a:spcPct val="100000"/>
              </a:lnSpc>
              <a:spcBef>
                <a:spcPts val="400"/>
              </a:spcBef>
              <a:spcAft>
                <a:spcPts val="0"/>
              </a:spcAft>
              <a:buClr>
                <a:schemeClr val="dk1"/>
              </a:buClr>
              <a:buSzPts val="2000"/>
              <a:buChar char="•"/>
              <a:defRPr sz="2000"/>
            </a:lvl3pPr>
            <a:lvl4pPr marL="1828800" lvl="3" indent="-342900" algn="l">
              <a:lnSpc>
                <a:spcPct val="100000"/>
              </a:lnSpc>
              <a:spcBef>
                <a:spcPts val="360"/>
              </a:spcBef>
              <a:spcAft>
                <a:spcPts val="0"/>
              </a:spcAft>
              <a:buClr>
                <a:schemeClr val="dk1"/>
              </a:buClr>
              <a:buSzPts val="1800"/>
              <a:buChar char="–"/>
              <a:defRPr sz="1800"/>
            </a:lvl4pPr>
            <a:lvl5pPr marL="2286000" lvl="4" indent="-342900" algn="l">
              <a:lnSpc>
                <a:spcPct val="100000"/>
              </a:lnSpc>
              <a:spcBef>
                <a:spcPts val="360"/>
              </a:spcBef>
              <a:spcAft>
                <a:spcPts val="0"/>
              </a:spcAft>
              <a:buClr>
                <a:schemeClr val="dk1"/>
              </a:buClr>
              <a:buSzPts val="1800"/>
              <a:buChar char="»"/>
              <a:defRPr sz="1800"/>
            </a:lvl5pPr>
            <a:lvl6pPr marL="2743200" lvl="5" indent="-342900" algn="l">
              <a:lnSpc>
                <a:spcPct val="100000"/>
              </a:lnSpc>
              <a:spcBef>
                <a:spcPts val="360"/>
              </a:spcBef>
              <a:spcAft>
                <a:spcPts val="0"/>
              </a:spcAft>
              <a:buClr>
                <a:schemeClr val="dk1"/>
              </a:buClr>
              <a:buSzPts val="1800"/>
              <a:buChar char="•"/>
              <a:defRPr sz="1800"/>
            </a:lvl6pPr>
            <a:lvl7pPr marL="3200400" lvl="6" indent="-342900" algn="l">
              <a:lnSpc>
                <a:spcPct val="100000"/>
              </a:lnSpc>
              <a:spcBef>
                <a:spcPts val="360"/>
              </a:spcBef>
              <a:spcAft>
                <a:spcPts val="0"/>
              </a:spcAft>
              <a:buClr>
                <a:schemeClr val="dk1"/>
              </a:buClr>
              <a:buSzPts val="1800"/>
              <a:buChar char="•"/>
              <a:defRPr sz="1800"/>
            </a:lvl7pPr>
            <a:lvl8pPr marL="3657600" lvl="7" indent="-342900" algn="l">
              <a:lnSpc>
                <a:spcPct val="100000"/>
              </a:lnSpc>
              <a:spcBef>
                <a:spcPts val="360"/>
              </a:spcBef>
              <a:spcAft>
                <a:spcPts val="0"/>
              </a:spcAft>
              <a:buClr>
                <a:schemeClr val="dk1"/>
              </a:buClr>
              <a:buSzPts val="1800"/>
              <a:buChar char="•"/>
              <a:defRPr sz="1800"/>
            </a:lvl8pPr>
            <a:lvl9pPr marL="4114800" lvl="8" indent="-342900" algn="l">
              <a:lnSpc>
                <a:spcPct val="100000"/>
              </a:lnSpc>
              <a:spcBef>
                <a:spcPts val="360"/>
              </a:spcBef>
              <a:spcAft>
                <a:spcPts val="0"/>
              </a:spcAft>
              <a:buClr>
                <a:schemeClr val="dk1"/>
              </a:buClr>
              <a:buSzPts val="1800"/>
              <a:buChar char="•"/>
              <a:defRPr sz="1800"/>
            </a:lvl9pPr>
          </a:lstStyle>
          <a:p>
            <a:endParaRPr/>
          </a:p>
        </p:txBody>
      </p:sp>
      <p:sp>
        <p:nvSpPr>
          <p:cNvPr id="49" name="Google Shape;49;p313"/>
          <p:cNvSpPr txBox="1">
            <a:spLocks noGrp="1"/>
          </p:cNvSpPr>
          <p:nvPr>
            <p:ph type="body" idx="2"/>
          </p:nvPr>
        </p:nvSpPr>
        <p:spPr>
          <a:xfrm>
            <a:off x="4648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lnSpc>
                <a:spcPct val="100000"/>
              </a:lnSpc>
              <a:spcBef>
                <a:spcPts val="560"/>
              </a:spcBef>
              <a:spcAft>
                <a:spcPts val="0"/>
              </a:spcAft>
              <a:buClr>
                <a:schemeClr val="dk1"/>
              </a:buClr>
              <a:buSzPts val="2800"/>
              <a:buChar char="•"/>
              <a:defRPr sz="2800"/>
            </a:lvl1pPr>
            <a:lvl2pPr marL="914400" lvl="1" indent="-381000" algn="l">
              <a:lnSpc>
                <a:spcPct val="100000"/>
              </a:lnSpc>
              <a:spcBef>
                <a:spcPts val="480"/>
              </a:spcBef>
              <a:spcAft>
                <a:spcPts val="0"/>
              </a:spcAft>
              <a:buClr>
                <a:schemeClr val="dk1"/>
              </a:buClr>
              <a:buSzPts val="2400"/>
              <a:buChar char="–"/>
              <a:defRPr sz="2400"/>
            </a:lvl2pPr>
            <a:lvl3pPr marL="1371600" lvl="2" indent="-355600" algn="l">
              <a:lnSpc>
                <a:spcPct val="100000"/>
              </a:lnSpc>
              <a:spcBef>
                <a:spcPts val="400"/>
              </a:spcBef>
              <a:spcAft>
                <a:spcPts val="0"/>
              </a:spcAft>
              <a:buClr>
                <a:schemeClr val="dk1"/>
              </a:buClr>
              <a:buSzPts val="2000"/>
              <a:buChar char="•"/>
              <a:defRPr sz="2000"/>
            </a:lvl3pPr>
            <a:lvl4pPr marL="1828800" lvl="3" indent="-342900" algn="l">
              <a:lnSpc>
                <a:spcPct val="100000"/>
              </a:lnSpc>
              <a:spcBef>
                <a:spcPts val="360"/>
              </a:spcBef>
              <a:spcAft>
                <a:spcPts val="0"/>
              </a:spcAft>
              <a:buClr>
                <a:schemeClr val="dk1"/>
              </a:buClr>
              <a:buSzPts val="1800"/>
              <a:buChar char="–"/>
              <a:defRPr sz="1800"/>
            </a:lvl4pPr>
            <a:lvl5pPr marL="2286000" lvl="4" indent="-342900" algn="l">
              <a:lnSpc>
                <a:spcPct val="100000"/>
              </a:lnSpc>
              <a:spcBef>
                <a:spcPts val="360"/>
              </a:spcBef>
              <a:spcAft>
                <a:spcPts val="0"/>
              </a:spcAft>
              <a:buClr>
                <a:schemeClr val="dk1"/>
              </a:buClr>
              <a:buSzPts val="1800"/>
              <a:buChar char="»"/>
              <a:defRPr sz="1800"/>
            </a:lvl5pPr>
            <a:lvl6pPr marL="2743200" lvl="5" indent="-342900" algn="l">
              <a:lnSpc>
                <a:spcPct val="100000"/>
              </a:lnSpc>
              <a:spcBef>
                <a:spcPts val="360"/>
              </a:spcBef>
              <a:spcAft>
                <a:spcPts val="0"/>
              </a:spcAft>
              <a:buClr>
                <a:schemeClr val="dk1"/>
              </a:buClr>
              <a:buSzPts val="1800"/>
              <a:buChar char="•"/>
              <a:defRPr sz="1800"/>
            </a:lvl6pPr>
            <a:lvl7pPr marL="3200400" lvl="6" indent="-342900" algn="l">
              <a:lnSpc>
                <a:spcPct val="100000"/>
              </a:lnSpc>
              <a:spcBef>
                <a:spcPts val="360"/>
              </a:spcBef>
              <a:spcAft>
                <a:spcPts val="0"/>
              </a:spcAft>
              <a:buClr>
                <a:schemeClr val="dk1"/>
              </a:buClr>
              <a:buSzPts val="1800"/>
              <a:buChar char="•"/>
              <a:defRPr sz="1800"/>
            </a:lvl7pPr>
            <a:lvl8pPr marL="3657600" lvl="7" indent="-342900" algn="l">
              <a:lnSpc>
                <a:spcPct val="100000"/>
              </a:lnSpc>
              <a:spcBef>
                <a:spcPts val="360"/>
              </a:spcBef>
              <a:spcAft>
                <a:spcPts val="0"/>
              </a:spcAft>
              <a:buClr>
                <a:schemeClr val="dk1"/>
              </a:buClr>
              <a:buSzPts val="1800"/>
              <a:buChar char="•"/>
              <a:defRPr sz="1800"/>
            </a:lvl8pPr>
            <a:lvl9pPr marL="4114800" lvl="8" indent="-342900" algn="l">
              <a:lnSpc>
                <a:spcPct val="100000"/>
              </a:lnSpc>
              <a:spcBef>
                <a:spcPts val="360"/>
              </a:spcBef>
              <a:spcAft>
                <a:spcPts val="0"/>
              </a:spcAft>
              <a:buClr>
                <a:schemeClr val="dk1"/>
              </a:buClr>
              <a:buSzPts val="1800"/>
              <a:buChar char="•"/>
              <a:defRPr sz="1800"/>
            </a:lvl9pPr>
          </a:lstStyle>
          <a:p>
            <a:endParaRPr/>
          </a:p>
        </p:txBody>
      </p:sp>
      <p:sp>
        <p:nvSpPr>
          <p:cNvPr id="50" name="Google Shape;50;p31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1" name="Google Shape;51;p31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 name="Google Shape;52;p31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mparação" type="twoTxTwoObj">
  <p:cSld name="TWO_OBJECTS_WITH_TEXT">
    <p:spTree>
      <p:nvGrpSpPr>
        <p:cNvPr id="1" name="Shape 53"/>
        <p:cNvGrpSpPr/>
        <p:nvPr/>
      </p:nvGrpSpPr>
      <p:grpSpPr>
        <a:xfrm>
          <a:off x="0" y="0"/>
          <a:ext cx="0" cy="0"/>
          <a:chOff x="0" y="0"/>
          <a:chExt cx="0" cy="0"/>
        </a:xfrm>
      </p:grpSpPr>
      <p:sp>
        <p:nvSpPr>
          <p:cNvPr id="54" name="Google Shape;54;p314"/>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44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5" name="Google Shape;55;p314"/>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480"/>
              </a:spcBef>
              <a:spcAft>
                <a:spcPts val="0"/>
              </a:spcAft>
              <a:buClr>
                <a:schemeClr val="dk1"/>
              </a:buClr>
              <a:buSzPts val="2400"/>
              <a:buNone/>
              <a:defRPr sz="2400" b="1"/>
            </a:lvl1pPr>
            <a:lvl2pPr marL="914400" lvl="1" indent="-228600" algn="l">
              <a:lnSpc>
                <a:spcPct val="100000"/>
              </a:lnSpc>
              <a:spcBef>
                <a:spcPts val="400"/>
              </a:spcBef>
              <a:spcAft>
                <a:spcPts val="0"/>
              </a:spcAft>
              <a:buClr>
                <a:schemeClr val="dk1"/>
              </a:buClr>
              <a:buSzPts val="2000"/>
              <a:buNone/>
              <a:defRPr sz="2000" b="1"/>
            </a:lvl2pPr>
            <a:lvl3pPr marL="1371600" lvl="2" indent="-228600" algn="l">
              <a:lnSpc>
                <a:spcPct val="100000"/>
              </a:lnSpc>
              <a:spcBef>
                <a:spcPts val="360"/>
              </a:spcBef>
              <a:spcAft>
                <a:spcPts val="0"/>
              </a:spcAft>
              <a:buClr>
                <a:schemeClr val="dk1"/>
              </a:buClr>
              <a:buSzPts val="1800"/>
              <a:buNone/>
              <a:defRPr sz="1800" b="1"/>
            </a:lvl3pPr>
            <a:lvl4pPr marL="1828800" lvl="3" indent="-228600" algn="l">
              <a:lnSpc>
                <a:spcPct val="100000"/>
              </a:lnSpc>
              <a:spcBef>
                <a:spcPts val="320"/>
              </a:spcBef>
              <a:spcAft>
                <a:spcPts val="0"/>
              </a:spcAft>
              <a:buClr>
                <a:schemeClr val="dk1"/>
              </a:buClr>
              <a:buSzPts val="1600"/>
              <a:buNone/>
              <a:defRPr sz="1600" b="1"/>
            </a:lvl4pPr>
            <a:lvl5pPr marL="2286000" lvl="4" indent="-228600" algn="l">
              <a:lnSpc>
                <a:spcPct val="100000"/>
              </a:lnSpc>
              <a:spcBef>
                <a:spcPts val="320"/>
              </a:spcBef>
              <a:spcAft>
                <a:spcPts val="0"/>
              </a:spcAft>
              <a:buClr>
                <a:schemeClr val="dk1"/>
              </a:buClr>
              <a:buSzPts val="1600"/>
              <a:buNone/>
              <a:defRPr sz="1600" b="1"/>
            </a:lvl5pPr>
            <a:lvl6pPr marL="2743200" lvl="5" indent="-228600" algn="l">
              <a:lnSpc>
                <a:spcPct val="100000"/>
              </a:lnSpc>
              <a:spcBef>
                <a:spcPts val="320"/>
              </a:spcBef>
              <a:spcAft>
                <a:spcPts val="0"/>
              </a:spcAft>
              <a:buClr>
                <a:schemeClr val="dk1"/>
              </a:buClr>
              <a:buSzPts val="1600"/>
              <a:buNone/>
              <a:defRPr sz="1600" b="1"/>
            </a:lvl6pPr>
            <a:lvl7pPr marL="3200400" lvl="6" indent="-228600" algn="l">
              <a:lnSpc>
                <a:spcPct val="100000"/>
              </a:lnSpc>
              <a:spcBef>
                <a:spcPts val="320"/>
              </a:spcBef>
              <a:spcAft>
                <a:spcPts val="0"/>
              </a:spcAft>
              <a:buClr>
                <a:schemeClr val="dk1"/>
              </a:buClr>
              <a:buSzPts val="1600"/>
              <a:buNone/>
              <a:defRPr sz="1600" b="1"/>
            </a:lvl7pPr>
            <a:lvl8pPr marL="3657600" lvl="7" indent="-228600" algn="l">
              <a:lnSpc>
                <a:spcPct val="100000"/>
              </a:lnSpc>
              <a:spcBef>
                <a:spcPts val="320"/>
              </a:spcBef>
              <a:spcAft>
                <a:spcPts val="0"/>
              </a:spcAft>
              <a:buClr>
                <a:schemeClr val="dk1"/>
              </a:buClr>
              <a:buSzPts val="1600"/>
              <a:buNone/>
              <a:defRPr sz="1600" b="1"/>
            </a:lvl8pPr>
            <a:lvl9pPr marL="4114800" lvl="8" indent="-228600" algn="l">
              <a:lnSpc>
                <a:spcPct val="100000"/>
              </a:lnSpc>
              <a:spcBef>
                <a:spcPts val="320"/>
              </a:spcBef>
              <a:spcAft>
                <a:spcPts val="0"/>
              </a:spcAft>
              <a:buClr>
                <a:schemeClr val="dk1"/>
              </a:buClr>
              <a:buSzPts val="1600"/>
              <a:buNone/>
              <a:defRPr sz="1600" b="1"/>
            </a:lvl9pPr>
          </a:lstStyle>
          <a:p>
            <a:endParaRPr/>
          </a:p>
        </p:txBody>
      </p:sp>
      <p:sp>
        <p:nvSpPr>
          <p:cNvPr id="56" name="Google Shape;56;p314"/>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480"/>
              </a:spcBef>
              <a:spcAft>
                <a:spcPts val="0"/>
              </a:spcAft>
              <a:buClr>
                <a:schemeClr val="dk1"/>
              </a:buClr>
              <a:buSzPts val="2400"/>
              <a:buChar char="•"/>
              <a:defRPr sz="2400"/>
            </a:lvl1pPr>
            <a:lvl2pPr marL="914400" lvl="1" indent="-355600" algn="l">
              <a:lnSpc>
                <a:spcPct val="100000"/>
              </a:lnSpc>
              <a:spcBef>
                <a:spcPts val="400"/>
              </a:spcBef>
              <a:spcAft>
                <a:spcPts val="0"/>
              </a:spcAft>
              <a:buClr>
                <a:schemeClr val="dk1"/>
              </a:buClr>
              <a:buSzPts val="2000"/>
              <a:buChar char="–"/>
              <a:defRPr sz="2000"/>
            </a:lvl2pPr>
            <a:lvl3pPr marL="1371600" lvl="2" indent="-342900" algn="l">
              <a:lnSpc>
                <a:spcPct val="100000"/>
              </a:lnSpc>
              <a:spcBef>
                <a:spcPts val="360"/>
              </a:spcBef>
              <a:spcAft>
                <a:spcPts val="0"/>
              </a:spcAft>
              <a:buClr>
                <a:schemeClr val="dk1"/>
              </a:buClr>
              <a:buSzPts val="1800"/>
              <a:buChar char="•"/>
              <a:defRPr sz="1800"/>
            </a:lvl3pPr>
            <a:lvl4pPr marL="1828800" lvl="3" indent="-330200" algn="l">
              <a:lnSpc>
                <a:spcPct val="100000"/>
              </a:lnSpc>
              <a:spcBef>
                <a:spcPts val="320"/>
              </a:spcBef>
              <a:spcAft>
                <a:spcPts val="0"/>
              </a:spcAft>
              <a:buClr>
                <a:schemeClr val="dk1"/>
              </a:buClr>
              <a:buSzPts val="1600"/>
              <a:buChar char="–"/>
              <a:defRPr sz="1600"/>
            </a:lvl4pPr>
            <a:lvl5pPr marL="2286000" lvl="4" indent="-330200" algn="l">
              <a:lnSpc>
                <a:spcPct val="100000"/>
              </a:lnSpc>
              <a:spcBef>
                <a:spcPts val="320"/>
              </a:spcBef>
              <a:spcAft>
                <a:spcPts val="0"/>
              </a:spcAft>
              <a:buClr>
                <a:schemeClr val="dk1"/>
              </a:buClr>
              <a:buSzPts val="1600"/>
              <a:buChar char="»"/>
              <a:defRPr sz="1600"/>
            </a:lvl5pPr>
            <a:lvl6pPr marL="2743200" lvl="5" indent="-330200" algn="l">
              <a:lnSpc>
                <a:spcPct val="100000"/>
              </a:lnSpc>
              <a:spcBef>
                <a:spcPts val="320"/>
              </a:spcBef>
              <a:spcAft>
                <a:spcPts val="0"/>
              </a:spcAft>
              <a:buClr>
                <a:schemeClr val="dk1"/>
              </a:buClr>
              <a:buSzPts val="1600"/>
              <a:buChar char="•"/>
              <a:defRPr sz="1600"/>
            </a:lvl6pPr>
            <a:lvl7pPr marL="3200400" lvl="6" indent="-330200" algn="l">
              <a:lnSpc>
                <a:spcPct val="100000"/>
              </a:lnSpc>
              <a:spcBef>
                <a:spcPts val="320"/>
              </a:spcBef>
              <a:spcAft>
                <a:spcPts val="0"/>
              </a:spcAft>
              <a:buClr>
                <a:schemeClr val="dk1"/>
              </a:buClr>
              <a:buSzPts val="1600"/>
              <a:buChar char="•"/>
              <a:defRPr sz="1600"/>
            </a:lvl7pPr>
            <a:lvl8pPr marL="3657600" lvl="7" indent="-330200" algn="l">
              <a:lnSpc>
                <a:spcPct val="100000"/>
              </a:lnSpc>
              <a:spcBef>
                <a:spcPts val="320"/>
              </a:spcBef>
              <a:spcAft>
                <a:spcPts val="0"/>
              </a:spcAft>
              <a:buClr>
                <a:schemeClr val="dk1"/>
              </a:buClr>
              <a:buSzPts val="1600"/>
              <a:buChar char="•"/>
              <a:defRPr sz="1600"/>
            </a:lvl8pPr>
            <a:lvl9pPr marL="4114800" lvl="8" indent="-330200" algn="l">
              <a:lnSpc>
                <a:spcPct val="100000"/>
              </a:lnSpc>
              <a:spcBef>
                <a:spcPts val="320"/>
              </a:spcBef>
              <a:spcAft>
                <a:spcPts val="0"/>
              </a:spcAft>
              <a:buClr>
                <a:schemeClr val="dk1"/>
              </a:buClr>
              <a:buSzPts val="1600"/>
              <a:buChar char="•"/>
              <a:defRPr sz="1600"/>
            </a:lvl9pPr>
          </a:lstStyle>
          <a:p>
            <a:endParaRPr/>
          </a:p>
        </p:txBody>
      </p:sp>
      <p:sp>
        <p:nvSpPr>
          <p:cNvPr id="57" name="Google Shape;57;p314"/>
          <p:cNvSpPr txBox="1">
            <a:spLocks noGrp="1"/>
          </p:cNvSpPr>
          <p:nvPr>
            <p:ph type="body" idx="3"/>
          </p:nvPr>
        </p:nvSpPr>
        <p:spPr>
          <a:xfrm>
            <a:off x="4645025" y="1535113"/>
            <a:ext cx="4041775" cy="639762"/>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480"/>
              </a:spcBef>
              <a:spcAft>
                <a:spcPts val="0"/>
              </a:spcAft>
              <a:buClr>
                <a:schemeClr val="dk1"/>
              </a:buClr>
              <a:buSzPts val="2400"/>
              <a:buNone/>
              <a:defRPr sz="2400" b="1"/>
            </a:lvl1pPr>
            <a:lvl2pPr marL="914400" lvl="1" indent="-228600" algn="l">
              <a:lnSpc>
                <a:spcPct val="100000"/>
              </a:lnSpc>
              <a:spcBef>
                <a:spcPts val="400"/>
              </a:spcBef>
              <a:spcAft>
                <a:spcPts val="0"/>
              </a:spcAft>
              <a:buClr>
                <a:schemeClr val="dk1"/>
              </a:buClr>
              <a:buSzPts val="2000"/>
              <a:buNone/>
              <a:defRPr sz="2000" b="1"/>
            </a:lvl2pPr>
            <a:lvl3pPr marL="1371600" lvl="2" indent="-228600" algn="l">
              <a:lnSpc>
                <a:spcPct val="100000"/>
              </a:lnSpc>
              <a:spcBef>
                <a:spcPts val="360"/>
              </a:spcBef>
              <a:spcAft>
                <a:spcPts val="0"/>
              </a:spcAft>
              <a:buClr>
                <a:schemeClr val="dk1"/>
              </a:buClr>
              <a:buSzPts val="1800"/>
              <a:buNone/>
              <a:defRPr sz="1800" b="1"/>
            </a:lvl3pPr>
            <a:lvl4pPr marL="1828800" lvl="3" indent="-228600" algn="l">
              <a:lnSpc>
                <a:spcPct val="100000"/>
              </a:lnSpc>
              <a:spcBef>
                <a:spcPts val="320"/>
              </a:spcBef>
              <a:spcAft>
                <a:spcPts val="0"/>
              </a:spcAft>
              <a:buClr>
                <a:schemeClr val="dk1"/>
              </a:buClr>
              <a:buSzPts val="1600"/>
              <a:buNone/>
              <a:defRPr sz="1600" b="1"/>
            </a:lvl4pPr>
            <a:lvl5pPr marL="2286000" lvl="4" indent="-228600" algn="l">
              <a:lnSpc>
                <a:spcPct val="100000"/>
              </a:lnSpc>
              <a:spcBef>
                <a:spcPts val="320"/>
              </a:spcBef>
              <a:spcAft>
                <a:spcPts val="0"/>
              </a:spcAft>
              <a:buClr>
                <a:schemeClr val="dk1"/>
              </a:buClr>
              <a:buSzPts val="1600"/>
              <a:buNone/>
              <a:defRPr sz="1600" b="1"/>
            </a:lvl5pPr>
            <a:lvl6pPr marL="2743200" lvl="5" indent="-228600" algn="l">
              <a:lnSpc>
                <a:spcPct val="100000"/>
              </a:lnSpc>
              <a:spcBef>
                <a:spcPts val="320"/>
              </a:spcBef>
              <a:spcAft>
                <a:spcPts val="0"/>
              </a:spcAft>
              <a:buClr>
                <a:schemeClr val="dk1"/>
              </a:buClr>
              <a:buSzPts val="1600"/>
              <a:buNone/>
              <a:defRPr sz="1600" b="1"/>
            </a:lvl6pPr>
            <a:lvl7pPr marL="3200400" lvl="6" indent="-228600" algn="l">
              <a:lnSpc>
                <a:spcPct val="100000"/>
              </a:lnSpc>
              <a:spcBef>
                <a:spcPts val="320"/>
              </a:spcBef>
              <a:spcAft>
                <a:spcPts val="0"/>
              </a:spcAft>
              <a:buClr>
                <a:schemeClr val="dk1"/>
              </a:buClr>
              <a:buSzPts val="1600"/>
              <a:buNone/>
              <a:defRPr sz="1600" b="1"/>
            </a:lvl7pPr>
            <a:lvl8pPr marL="3657600" lvl="7" indent="-228600" algn="l">
              <a:lnSpc>
                <a:spcPct val="100000"/>
              </a:lnSpc>
              <a:spcBef>
                <a:spcPts val="320"/>
              </a:spcBef>
              <a:spcAft>
                <a:spcPts val="0"/>
              </a:spcAft>
              <a:buClr>
                <a:schemeClr val="dk1"/>
              </a:buClr>
              <a:buSzPts val="1600"/>
              <a:buNone/>
              <a:defRPr sz="1600" b="1"/>
            </a:lvl8pPr>
            <a:lvl9pPr marL="4114800" lvl="8" indent="-228600" algn="l">
              <a:lnSpc>
                <a:spcPct val="100000"/>
              </a:lnSpc>
              <a:spcBef>
                <a:spcPts val="320"/>
              </a:spcBef>
              <a:spcAft>
                <a:spcPts val="0"/>
              </a:spcAft>
              <a:buClr>
                <a:schemeClr val="dk1"/>
              </a:buClr>
              <a:buSzPts val="1600"/>
              <a:buNone/>
              <a:defRPr sz="1600" b="1"/>
            </a:lvl9pPr>
          </a:lstStyle>
          <a:p>
            <a:endParaRPr/>
          </a:p>
        </p:txBody>
      </p:sp>
      <p:sp>
        <p:nvSpPr>
          <p:cNvPr id="58" name="Google Shape;58;p314"/>
          <p:cNvSpPr txBox="1">
            <a:spLocks noGrp="1"/>
          </p:cNvSpPr>
          <p:nvPr>
            <p:ph type="body" idx="4"/>
          </p:nvPr>
        </p:nvSpPr>
        <p:spPr>
          <a:xfrm>
            <a:off x="4645025" y="2174875"/>
            <a:ext cx="4041775" cy="3951288"/>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480"/>
              </a:spcBef>
              <a:spcAft>
                <a:spcPts val="0"/>
              </a:spcAft>
              <a:buClr>
                <a:schemeClr val="dk1"/>
              </a:buClr>
              <a:buSzPts val="2400"/>
              <a:buChar char="•"/>
              <a:defRPr sz="2400"/>
            </a:lvl1pPr>
            <a:lvl2pPr marL="914400" lvl="1" indent="-355600" algn="l">
              <a:lnSpc>
                <a:spcPct val="100000"/>
              </a:lnSpc>
              <a:spcBef>
                <a:spcPts val="400"/>
              </a:spcBef>
              <a:spcAft>
                <a:spcPts val="0"/>
              </a:spcAft>
              <a:buClr>
                <a:schemeClr val="dk1"/>
              </a:buClr>
              <a:buSzPts val="2000"/>
              <a:buChar char="–"/>
              <a:defRPr sz="2000"/>
            </a:lvl2pPr>
            <a:lvl3pPr marL="1371600" lvl="2" indent="-342900" algn="l">
              <a:lnSpc>
                <a:spcPct val="100000"/>
              </a:lnSpc>
              <a:spcBef>
                <a:spcPts val="360"/>
              </a:spcBef>
              <a:spcAft>
                <a:spcPts val="0"/>
              </a:spcAft>
              <a:buClr>
                <a:schemeClr val="dk1"/>
              </a:buClr>
              <a:buSzPts val="1800"/>
              <a:buChar char="•"/>
              <a:defRPr sz="1800"/>
            </a:lvl3pPr>
            <a:lvl4pPr marL="1828800" lvl="3" indent="-330200" algn="l">
              <a:lnSpc>
                <a:spcPct val="100000"/>
              </a:lnSpc>
              <a:spcBef>
                <a:spcPts val="320"/>
              </a:spcBef>
              <a:spcAft>
                <a:spcPts val="0"/>
              </a:spcAft>
              <a:buClr>
                <a:schemeClr val="dk1"/>
              </a:buClr>
              <a:buSzPts val="1600"/>
              <a:buChar char="–"/>
              <a:defRPr sz="1600"/>
            </a:lvl4pPr>
            <a:lvl5pPr marL="2286000" lvl="4" indent="-330200" algn="l">
              <a:lnSpc>
                <a:spcPct val="100000"/>
              </a:lnSpc>
              <a:spcBef>
                <a:spcPts val="320"/>
              </a:spcBef>
              <a:spcAft>
                <a:spcPts val="0"/>
              </a:spcAft>
              <a:buClr>
                <a:schemeClr val="dk1"/>
              </a:buClr>
              <a:buSzPts val="1600"/>
              <a:buChar char="»"/>
              <a:defRPr sz="1600"/>
            </a:lvl5pPr>
            <a:lvl6pPr marL="2743200" lvl="5" indent="-330200" algn="l">
              <a:lnSpc>
                <a:spcPct val="100000"/>
              </a:lnSpc>
              <a:spcBef>
                <a:spcPts val="320"/>
              </a:spcBef>
              <a:spcAft>
                <a:spcPts val="0"/>
              </a:spcAft>
              <a:buClr>
                <a:schemeClr val="dk1"/>
              </a:buClr>
              <a:buSzPts val="1600"/>
              <a:buChar char="•"/>
              <a:defRPr sz="1600"/>
            </a:lvl6pPr>
            <a:lvl7pPr marL="3200400" lvl="6" indent="-330200" algn="l">
              <a:lnSpc>
                <a:spcPct val="100000"/>
              </a:lnSpc>
              <a:spcBef>
                <a:spcPts val="320"/>
              </a:spcBef>
              <a:spcAft>
                <a:spcPts val="0"/>
              </a:spcAft>
              <a:buClr>
                <a:schemeClr val="dk1"/>
              </a:buClr>
              <a:buSzPts val="1600"/>
              <a:buChar char="•"/>
              <a:defRPr sz="1600"/>
            </a:lvl7pPr>
            <a:lvl8pPr marL="3657600" lvl="7" indent="-330200" algn="l">
              <a:lnSpc>
                <a:spcPct val="100000"/>
              </a:lnSpc>
              <a:spcBef>
                <a:spcPts val="320"/>
              </a:spcBef>
              <a:spcAft>
                <a:spcPts val="0"/>
              </a:spcAft>
              <a:buClr>
                <a:schemeClr val="dk1"/>
              </a:buClr>
              <a:buSzPts val="1600"/>
              <a:buChar char="•"/>
              <a:defRPr sz="1600"/>
            </a:lvl8pPr>
            <a:lvl9pPr marL="4114800" lvl="8" indent="-330200" algn="l">
              <a:lnSpc>
                <a:spcPct val="100000"/>
              </a:lnSpc>
              <a:spcBef>
                <a:spcPts val="320"/>
              </a:spcBef>
              <a:spcAft>
                <a:spcPts val="0"/>
              </a:spcAft>
              <a:buClr>
                <a:schemeClr val="dk1"/>
              </a:buClr>
              <a:buSzPts val="1600"/>
              <a:buChar char="•"/>
              <a:defRPr sz="1600"/>
            </a:lvl9pPr>
          </a:lstStyle>
          <a:p>
            <a:endParaRPr/>
          </a:p>
        </p:txBody>
      </p:sp>
      <p:sp>
        <p:nvSpPr>
          <p:cNvPr id="59" name="Google Shape;59;p31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314"/>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1" name="Google Shape;61;p31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Somente título" type="titleOnly">
  <p:cSld name="TITLE_ONLY">
    <p:spTree>
      <p:nvGrpSpPr>
        <p:cNvPr id="1" name="Shape 62"/>
        <p:cNvGrpSpPr/>
        <p:nvPr/>
      </p:nvGrpSpPr>
      <p:grpSpPr>
        <a:xfrm>
          <a:off x="0" y="0"/>
          <a:ext cx="0" cy="0"/>
          <a:chOff x="0" y="0"/>
          <a:chExt cx="0" cy="0"/>
        </a:xfrm>
      </p:grpSpPr>
      <p:sp>
        <p:nvSpPr>
          <p:cNvPr id="63" name="Google Shape;63;p315"/>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4" name="Google Shape;64;p31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5" name="Google Shape;65;p31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6" name="Google Shape;66;p31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Conteúdo com Legenda" type="objTx">
  <p:cSld name="OBJECT_WITH_CAPTION_TEXT">
    <p:spTree>
      <p:nvGrpSpPr>
        <p:cNvPr id="1" name="Shape 67"/>
        <p:cNvGrpSpPr/>
        <p:nvPr/>
      </p:nvGrpSpPr>
      <p:grpSpPr>
        <a:xfrm>
          <a:off x="0" y="0"/>
          <a:ext cx="0" cy="0"/>
          <a:chOff x="0" y="0"/>
          <a:chExt cx="0" cy="0"/>
        </a:xfrm>
      </p:grpSpPr>
      <p:sp>
        <p:nvSpPr>
          <p:cNvPr id="68" name="Google Shape;68;p317"/>
          <p:cNvSpPr txBox="1">
            <a:spLocks noGrp="1"/>
          </p:cNvSpPr>
          <p:nvPr>
            <p:ph type="title"/>
          </p:nvPr>
        </p:nvSpPr>
        <p:spPr>
          <a:xfrm>
            <a:off x="457200" y="273050"/>
            <a:ext cx="3008313" cy="1162050"/>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dk1"/>
              </a:buClr>
              <a:buSzPts val="2000"/>
              <a:buFont typeface="Calibri"/>
              <a:buNone/>
              <a:defRPr sz="2000" b="1"/>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9" name="Google Shape;69;p317"/>
          <p:cNvSpPr txBox="1">
            <a:spLocks noGrp="1"/>
          </p:cNvSpPr>
          <p:nvPr>
            <p:ph type="body" idx="1"/>
          </p:nvPr>
        </p:nvSpPr>
        <p:spPr>
          <a:xfrm>
            <a:off x="3575050" y="273050"/>
            <a:ext cx="5111750" cy="5853113"/>
          </a:xfrm>
          <a:prstGeom prst="rect">
            <a:avLst/>
          </a:prstGeom>
          <a:noFill/>
          <a:ln>
            <a:noFill/>
          </a:ln>
        </p:spPr>
        <p:txBody>
          <a:bodyPr spcFirstLastPara="1" wrap="square" lIns="91425" tIns="45700" rIns="91425" bIns="45700" anchor="t" anchorCtr="0">
            <a:normAutofit/>
          </a:bodyPr>
          <a:lstStyle>
            <a:lvl1pPr marL="457200" lvl="0" indent="-431800" algn="l">
              <a:lnSpc>
                <a:spcPct val="100000"/>
              </a:lnSpc>
              <a:spcBef>
                <a:spcPts val="640"/>
              </a:spcBef>
              <a:spcAft>
                <a:spcPts val="0"/>
              </a:spcAft>
              <a:buClr>
                <a:schemeClr val="dk1"/>
              </a:buClr>
              <a:buSzPts val="3200"/>
              <a:buChar char="•"/>
              <a:defRPr sz="3200"/>
            </a:lvl1pPr>
            <a:lvl2pPr marL="914400" lvl="1" indent="-406400" algn="l">
              <a:lnSpc>
                <a:spcPct val="100000"/>
              </a:lnSpc>
              <a:spcBef>
                <a:spcPts val="560"/>
              </a:spcBef>
              <a:spcAft>
                <a:spcPts val="0"/>
              </a:spcAft>
              <a:buClr>
                <a:schemeClr val="dk1"/>
              </a:buClr>
              <a:buSzPts val="2800"/>
              <a:buChar char="–"/>
              <a:defRPr sz="2800"/>
            </a:lvl2pPr>
            <a:lvl3pPr marL="1371600" lvl="2" indent="-381000" algn="l">
              <a:lnSpc>
                <a:spcPct val="100000"/>
              </a:lnSpc>
              <a:spcBef>
                <a:spcPts val="480"/>
              </a:spcBef>
              <a:spcAft>
                <a:spcPts val="0"/>
              </a:spcAft>
              <a:buClr>
                <a:schemeClr val="dk1"/>
              </a:buClr>
              <a:buSzPts val="2400"/>
              <a:buChar char="•"/>
              <a:defRPr sz="2400"/>
            </a:lvl3pPr>
            <a:lvl4pPr marL="1828800" lvl="3" indent="-355600" algn="l">
              <a:lnSpc>
                <a:spcPct val="100000"/>
              </a:lnSpc>
              <a:spcBef>
                <a:spcPts val="400"/>
              </a:spcBef>
              <a:spcAft>
                <a:spcPts val="0"/>
              </a:spcAft>
              <a:buClr>
                <a:schemeClr val="dk1"/>
              </a:buClr>
              <a:buSzPts val="2000"/>
              <a:buChar char="–"/>
              <a:defRPr sz="2000"/>
            </a:lvl4pPr>
            <a:lvl5pPr marL="2286000" lvl="4" indent="-355600" algn="l">
              <a:lnSpc>
                <a:spcPct val="100000"/>
              </a:lnSpc>
              <a:spcBef>
                <a:spcPts val="400"/>
              </a:spcBef>
              <a:spcAft>
                <a:spcPts val="0"/>
              </a:spcAft>
              <a:buClr>
                <a:schemeClr val="dk1"/>
              </a:buClr>
              <a:buSzPts val="2000"/>
              <a:buChar char="»"/>
              <a:defRPr sz="2000"/>
            </a:lvl5pPr>
            <a:lvl6pPr marL="2743200" lvl="5" indent="-355600" algn="l">
              <a:lnSpc>
                <a:spcPct val="100000"/>
              </a:lnSpc>
              <a:spcBef>
                <a:spcPts val="400"/>
              </a:spcBef>
              <a:spcAft>
                <a:spcPts val="0"/>
              </a:spcAft>
              <a:buClr>
                <a:schemeClr val="dk1"/>
              </a:buClr>
              <a:buSzPts val="2000"/>
              <a:buChar char="•"/>
              <a:defRPr sz="2000"/>
            </a:lvl6pPr>
            <a:lvl7pPr marL="3200400" lvl="6" indent="-355600" algn="l">
              <a:lnSpc>
                <a:spcPct val="100000"/>
              </a:lnSpc>
              <a:spcBef>
                <a:spcPts val="400"/>
              </a:spcBef>
              <a:spcAft>
                <a:spcPts val="0"/>
              </a:spcAft>
              <a:buClr>
                <a:schemeClr val="dk1"/>
              </a:buClr>
              <a:buSzPts val="2000"/>
              <a:buChar char="•"/>
              <a:defRPr sz="2000"/>
            </a:lvl7pPr>
            <a:lvl8pPr marL="3657600" lvl="7" indent="-355600" algn="l">
              <a:lnSpc>
                <a:spcPct val="100000"/>
              </a:lnSpc>
              <a:spcBef>
                <a:spcPts val="400"/>
              </a:spcBef>
              <a:spcAft>
                <a:spcPts val="0"/>
              </a:spcAft>
              <a:buClr>
                <a:schemeClr val="dk1"/>
              </a:buClr>
              <a:buSzPts val="2000"/>
              <a:buChar char="•"/>
              <a:defRPr sz="2000"/>
            </a:lvl8pPr>
            <a:lvl9pPr marL="4114800" lvl="8" indent="-355600" algn="l">
              <a:lnSpc>
                <a:spcPct val="100000"/>
              </a:lnSpc>
              <a:spcBef>
                <a:spcPts val="400"/>
              </a:spcBef>
              <a:spcAft>
                <a:spcPts val="0"/>
              </a:spcAft>
              <a:buClr>
                <a:schemeClr val="dk1"/>
              </a:buClr>
              <a:buSzPts val="2000"/>
              <a:buChar char="•"/>
              <a:defRPr sz="2000"/>
            </a:lvl9pPr>
          </a:lstStyle>
          <a:p>
            <a:endParaRPr/>
          </a:p>
        </p:txBody>
      </p:sp>
      <p:sp>
        <p:nvSpPr>
          <p:cNvPr id="70" name="Google Shape;70;p317"/>
          <p:cNvSpPr txBox="1">
            <a:spLocks noGrp="1"/>
          </p:cNvSpPr>
          <p:nvPr>
            <p:ph type="body" idx="2"/>
          </p:nvPr>
        </p:nvSpPr>
        <p:spPr>
          <a:xfrm>
            <a:off x="457200" y="1435100"/>
            <a:ext cx="3008313" cy="4691063"/>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280"/>
              </a:spcBef>
              <a:spcAft>
                <a:spcPts val="0"/>
              </a:spcAft>
              <a:buClr>
                <a:schemeClr val="dk1"/>
              </a:buClr>
              <a:buSzPts val="1400"/>
              <a:buNone/>
              <a:defRPr sz="1400"/>
            </a:lvl1pPr>
            <a:lvl2pPr marL="914400" lvl="1" indent="-228600" algn="l">
              <a:lnSpc>
                <a:spcPct val="100000"/>
              </a:lnSpc>
              <a:spcBef>
                <a:spcPts val="240"/>
              </a:spcBef>
              <a:spcAft>
                <a:spcPts val="0"/>
              </a:spcAft>
              <a:buClr>
                <a:schemeClr val="dk1"/>
              </a:buClr>
              <a:buSzPts val="1200"/>
              <a:buNone/>
              <a:defRPr sz="1200"/>
            </a:lvl2pPr>
            <a:lvl3pPr marL="1371600" lvl="2" indent="-228600" algn="l">
              <a:lnSpc>
                <a:spcPct val="100000"/>
              </a:lnSpc>
              <a:spcBef>
                <a:spcPts val="200"/>
              </a:spcBef>
              <a:spcAft>
                <a:spcPts val="0"/>
              </a:spcAft>
              <a:buClr>
                <a:schemeClr val="dk1"/>
              </a:buClr>
              <a:buSzPts val="1000"/>
              <a:buNone/>
              <a:defRPr sz="1000"/>
            </a:lvl3pPr>
            <a:lvl4pPr marL="1828800" lvl="3" indent="-228600" algn="l">
              <a:lnSpc>
                <a:spcPct val="100000"/>
              </a:lnSpc>
              <a:spcBef>
                <a:spcPts val="180"/>
              </a:spcBef>
              <a:spcAft>
                <a:spcPts val="0"/>
              </a:spcAft>
              <a:buClr>
                <a:schemeClr val="dk1"/>
              </a:buClr>
              <a:buSzPts val="900"/>
              <a:buNone/>
              <a:defRPr sz="900"/>
            </a:lvl4pPr>
            <a:lvl5pPr marL="2286000" lvl="4" indent="-228600" algn="l">
              <a:lnSpc>
                <a:spcPct val="100000"/>
              </a:lnSpc>
              <a:spcBef>
                <a:spcPts val="180"/>
              </a:spcBef>
              <a:spcAft>
                <a:spcPts val="0"/>
              </a:spcAft>
              <a:buClr>
                <a:schemeClr val="dk1"/>
              </a:buClr>
              <a:buSzPts val="900"/>
              <a:buNone/>
              <a:defRPr sz="900"/>
            </a:lvl5pPr>
            <a:lvl6pPr marL="2743200" lvl="5" indent="-228600" algn="l">
              <a:lnSpc>
                <a:spcPct val="100000"/>
              </a:lnSpc>
              <a:spcBef>
                <a:spcPts val="180"/>
              </a:spcBef>
              <a:spcAft>
                <a:spcPts val="0"/>
              </a:spcAft>
              <a:buClr>
                <a:schemeClr val="dk1"/>
              </a:buClr>
              <a:buSzPts val="900"/>
              <a:buNone/>
              <a:defRPr sz="900"/>
            </a:lvl6pPr>
            <a:lvl7pPr marL="3200400" lvl="6" indent="-228600" algn="l">
              <a:lnSpc>
                <a:spcPct val="100000"/>
              </a:lnSpc>
              <a:spcBef>
                <a:spcPts val="180"/>
              </a:spcBef>
              <a:spcAft>
                <a:spcPts val="0"/>
              </a:spcAft>
              <a:buClr>
                <a:schemeClr val="dk1"/>
              </a:buClr>
              <a:buSzPts val="900"/>
              <a:buNone/>
              <a:defRPr sz="900"/>
            </a:lvl7pPr>
            <a:lvl8pPr marL="3657600" lvl="7" indent="-228600" algn="l">
              <a:lnSpc>
                <a:spcPct val="100000"/>
              </a:lnSpc>
              <a:spcBef>
                <a:spcPts val="180"/>
              </a:spcBef>
              <a:spcAft>
                <a:spcPts val="0"/>
              </a:spcAft>
              <a:buClr>
                <a:schemeClr val="dk1"/>
              </a:buClr>
              <a:buSzPts val="900"/>
              <a:buNone/>
              <a:defRPr sz="900"/>
            </a:lvl8pPr>
            <a:lvl9pPr marL="4114800" lvl="8" indent="-228600" algn="l">
              <a:lnSpc>
                <a:spcPct val="100000"/>
              </a:lnSpc>
              <a:spcBef>
                <a:spcPts val="180"/>
              </a:spcBef>
              <a:spcAft>
                <a:spcPts val="0"/>
              </a:spcAft>
              <a:buClr>
                <a:schemeClr val="dk1"/>
              </a:buClr>
              <a:buSzPts val="900"/>
              <a:buNone/>
              <a:defRPr sz="900"/>
            </a:lvl9pPr>
          </a:lstStyle>
          <a:p>
            <a:endParaRPr/>
          </a:p>
        </p:txBody>
      </p:sp>
      <p:sp>
        <p:nvSpPr>
          <p:cNvPr id="71" name="Google Shape;71;p31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2" name="Google Shape;72;p31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3" name="Google Shape;73;p31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Imagem com Legenda" type="picTx">
  <p:cSld name="PICTURE_WITH_CAPTION_TEXT">
    <p:spTree>
      <p:nvGrpSpPr>
        <p:cNvPr id="1" name="Shape 74"/>
        <p:cNvGrpSpPr/>
        <p:nvPr/>
      </p:nvGrpSpPr>
      <p:grpSpPr>
        <a:xfrm>
          <a:off x="0" y="0"/>
          <a:ext cx="0" cy="0"/>
          <a:chOff x="0" y="0"/>
          <a:chExt cx="0" cy="0"/>
        </a:xfrm>
      </p:grpSpPr>
      <p:sp>
        <p:nvSpPr>
          <p:cNvPr id="75" name="Google Shape;75;p318"/>
          <p:cNvSpPr txBox="1">
            <a:spLocks noGrp="1"/>
          </p:cNvSpPr>
          <p:nvPr>
            <p:ph type="title"/>
          </p:nvPr>
        </p:nvSpPr>
        <p:spPr>
          <a:xfrm>
            <a:off x="1792288" y="4800600"/>
            <a:ext cx="5486400" cy="566738"/>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dk1"/>
              </a:buClr>
              <a:buSzPts val="2000"/>
              <a:buFont typeface="Calibri"/>
              <a:buNone/>
              <a:defRPr sz="2000" b="1"/>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6" name="Google Shape;76;p318"/>
          <p:cNvSpPr>
            <a:spLocks noGrp="1"/>
          </p:cNvSpPr>
          <p:nvPr>
            <p:ph type="pic" idx="2"/>
          </p:nvPr>
        </p:nvSpPr>
        <p:spPr>
          <a:xfrm>
            <a:off x="1792288" y="612775"/>
            <a:ext cx="5486400" cy="4114800"/>
          </a:xfrm>
          <a:prstGeom prst="rect">
            <a:avLst/>
          </a:prstGeom>
          <a:noFill/>
          <a:ln>
            <a:noFill/>
          </a:ln>
        </p:spPr>
      </p:sp>
      <p:sp>
        <p:nvSpPr>
          <p:cNvPr id="77" name="Google Shape;77;p318"/>
          <p:cNvSpPr txBox="1">
            <a:spLocks noGrp="1"/>
          </p:cNvSpPr>
          <p:nvPr>
            <p:ph type="body" idx="1"/>
          </p:nvPr>
        </p:nvSpPr>
        <p:spPr>
          <a:xfrm>
            <a:off x="1792288" y="5367338"/>
            <a:ext cx="5486400" cy="804862"/>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280"/>
              </a:spcBef>
              <a:spcAft>
                <a:spcPts val="0"/>
              </a:spcAft>
              <a:buClr>
                <a:schemeClr val="dk1"/>
              </a:buClr>
              <a:buSzPts val="1400"/>
              <a:buNone/>
              <a:defRPr sz="1400"/>
            </a:lvl1pPr>
            <a:lvl2pPr marL="914400" lvl="1" indent="-228600" algn="l">
              <a:lnSpc>
                <a:spcPct val="100000"/>
              </a:lnSpc>
              <a:spcBef>
                <a:spcPts val="240"/>
              </a:spcBef>
              <a:spcAft>
                <a:spcPts val="0"/>
              </a:spcAft>
              <a:buClr>
                <a:schemeClr val="dk1"/>
              </a:buClr>
              <a:buSzPts val="1200"/>
              <a:buNone/>
              <a:defRPr sz="1200"/>
            </a:lvl2pPr>
            <a:lvl3pPr marL="1371600" lvl="2" indent="-228600" algn="l">
              <a:lnSpc>
                <a:spcPct val="100000"/>
              </a:lnSpc>
              <a:spcBef>
                <a:spcPts val="200"/>
              </a:spcBef>
              <a:spcAft>
                <a:spcPts val="0"/>
              </a:spcAft>
              <a:buClr>
                <a:schemeClr val="dk1"/>
              </a:buClr>
              <a:buSzPts val="1000"/>
              <a:buNone/>
              <a:defRPr sz="1000"/>
            </a:lvl3pPr>
            <a:lvl4pPr marL="1828800" lvl="3" indent="-228600" algn="l">
              <a:lnSpc>
                <a:spcPct val="100000"/>
              </a:lnSpc>
              <a:spcBef>
                <a:spcPts val="180"/>
              </a:spcBef>
              <a:spcAft>
                <a:spcPts val="0"/>
              </a:spcAft>
              <a:buClr>
                <a:schemeClr val="dk1"/>
              </a:buClr>
              <a:buSzPts val="900"/>
              <a:buNone/>
              <a:defRPr sz="900"/>
            </a:lvl4pPr>
            <a:lvl5pPr marL="2286000" lvl="4" indent="-228600" algn="l">
              <a:lnSpc>
                <a:spcPct val="100000"/>
              </a:lnSpc>
              <a:spcBef>
                <a:spcPts val="180"/>
              </a:spcBef>
              <a:spcAft>
                <a:spcPts val="0"/>
              </a:spcAft>
              <a:buClr>
                <a:schemeClr val="dk1"/>
              </a:buClr>
              <a:buSzPts val="900"/>
              <a:buNone/>
              <a:defRPr sz="900"/>
            </a:lvl5pPr>
            <a:lvl6pPr marL="2743200" lvl="5" indent="-228600" algn="l">
              <a:lnSpc>
                <a:spcPct val="100000"/>
              </a:lnSpc>
              <a:spcBef>
                <a:spcPts val="180"/>
              </a:spcBef>
              <a:spcAft>
                <a:spcPts val="0"/>
              </a:spcAft>
              <a:buClr>
                <a:schemeClr val="dk1"/>
              </a:buClr>
              <a:buSzPts val="900"/>
              <a:buNone/>
              <a:defRPr sz="900"/>
            </a:lvl6pPr>
            <a:lvl7pPr marL="3200400" lvl="6" indent="-228600" algn="l">
              <a:lnSpc>
                <a:spcPct val="100000"/>
              </a:lnSpc>
              <a:spcBef>
                <a:spcPts val="180"/>
              </a:spcBef>
              <a:spcAft>
                <a:spcPts val="0"/>
              </a:spcAft>
              <a:buClr>
                <a:schemeClr val="dk1"/>
              </a:buClr>
              <a:buSzPts val="900"/>
              <a:buNone/>
              <a:defRPr sz="900"/>
            </a:lvl7pPr>
            <a:lvl8pPr marL="3657600" lvl="7" indent="-228600" algn="l">
              <a:lnSpc>
                <a:spcPct val="100000"/>
              </a:lnSpc>
              <a:spcBef>
                <a:spcPts val="180"/>
              </a:spcBef>
              <a:spcAft>
                <a:spcPts val="0"/>
              </a:spcAft>
              <a:buClr>
                <a:schemeClr val="dk1"/>
              </a:buClr>
              <a:buSzPts val="900"/>
              <a:buNone/>
              <a:defRPr sz="900"/>
            </a:lvl8pPr>
            <a:lvl9pPr marL="4114800" lvl="8" indent="-228600" algn="l">
              <a:lnSpc>
                <a:spcPct val="100000"/>
              </a:lnSpc>
              <a:spcBef>
                <a:spcPts val="180"/>
              </a:spcBef>
              <a:spcAft>
                <a:spcPts val="0"/>
              </a:spcAft>
              <a:buClr>
                <a:schemeClr val="dk1"/>
              </a:buClr>
              <a:buSzPts val="900"/>
              <a:buNone/>
              <a:defRPr sz="900"/>
            </a:lvl9pPr>
          </a:lstStyle>
          <a:p>
            <a:endParaRPr/>
          </a:p>
        </p:txBody>
      </p:sp>
      <p:sp>
        <p:nvSpPr>
          <p:cNvPr id="78" name="Google Shape;78;p31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9" name="Google Shape;79;p31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0" name="Google Shape;80;p31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ítulo e texto vertical" type="vertTx">
  <p:cSld name="VERTICAL_TEXT">
    <p:spTree>
      <p:nvGrpSpPr>
        <p:cNvPr id="1" name="Shape 81"/>
        <p:cNvGrpSpPr/>
        <p:nvPr/>
      </p:nvGrpSpPr>
      <p:grpSpPr>
        <a:xfrm>
          <a:off x="0" y="0"/>
          <a:ext cx="0" cy="0"/>
          <a:chOff x="0" y="0"/>
          <a:chExt cx="0" cy="0"/>
        </a:xfrm>
      </p:grpSpPr>
      <p:sp>
        <p:nvSpPr>
          <p:cNvPr id="82" name="Google Shape;82;p319"/>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3" name="Google Shape;83;p319"/>
          <p:cNvSpPr txBox="1">
            <a:spLocks noGrp="1"/>
          </p:cNvSpPr>
          <p:nvPr>
            <p:ph type="body" idx="1"/>
          </p:nvPr>
        </p:nvSpPr>
        <p:spPr>
          <a:xfrm rot="5400000">
            <a:off x="2309019" y="-251618"/>
            <a:ext cx="4525963" cy="8229600"/>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360"/>
              </a:spcBef>
              <a:spcAft>
                <a:spcPts val="0"/>
              </a:spcAft>
              <a:buClr>
                <a:schemeClr val="dk1"/>
              </a:buClr>
              <a:buSzPts val="1800"/>
              <a:buChar char="•"/>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84" name="Google Shape;84;p31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5" name="Google Shape;85;p31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6" name="Google Shape;86;p31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ítulo e texto verticais" type="vertTitleAndTx">
  <p:cSld name="VERTICAL_TITLE_AND_VERTICAL_TEXT">
    <p:spTree>
      <p:nvGrpSpPr>
        <p:cNvPr id="1" name="Shape 87"/>
        <p:cNvGrpSpPr/>
        <p:nvPr/>
      </p:nvGrpSpPr>
      <p:grpSpPr>
        <a:xfrm>
          <a:off x="0" y="0"/>
          <a:ext cx="0" cy="0"/>
          <a:chOff x="0" y="0"/>
          <a:chExt cx="0" cy="0"/>
        </a:xfrm>
      </p:grpSpPr>
      <p:sp>
        <p:nvSpPr>
          <p:cNvPr id="88" name="Google Shape;88;p320"/>
          <p:cNvSpPr txBox="1">
            <a:spLocks noGrp="1"/>
          </p:cNvSpPr>
          <p:nvPr>
            <p:ph type="title"/>
          </p:nvPr>
        </p:nvSpPr>
        <p:spPr>
          <a:xfrm rot="5400000">
            <a:off x="4732338" y="2171701"/>
            <a:ext cx="5851525" cy="20574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9" name="Google Shape;89;p320"/>
          <p:cNvSpPr txBox="1">
            <a:spLocks noGrp="1"/>
          </p:cNvSpPr>
          <p:nvPr>
            <p:ph type="body" idx="1"/>
          </p:nvPr>
        </p:nvSpPr>
        <p:spPr>
          <a:xfrm rot="5400000">
            <a:off x="541338" y="190500"/>
            <a:ext cx="5851525" cy="6019800"/>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360"/>
              </a:spcBef>
              <a:spcAft>
                <a:spcPts val="0"/>
              </a:spcAft>
              <a:buClr>
                <a:schemeClr val="dk1"/>
              </a:buClr>
              <a:buSzPts val="1800"/>
              <a:buChar char="•"/>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90" name="Google Shape;90;p32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1" name="Google Shape;91;p32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2" name="Google Shape;92;p32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307"/>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marR="0" lvl="0" algn="ctr" rtl="0">
              <a:lnSpc>
                <a:spcPct val="10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307"/>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marR="0" lvl="0" indent="-43180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2" name="Google Shape;12;p30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30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30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pt-BR"/>
              <a:t>‹nº›</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3.xml"/><Relationship Id="rId5" Type="http://schemas.openxmlformats.org/officeDocument/2006/relationships/hyperlink" Target="https://www.jurua.com.br/shop_item.asp?id=31606" TargetMode="External"/><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hyperlink" Target="mailto:brunosafreiremartins@hotmail.com" TargetMode="External"/><Relationship Id="rId7" Type="http://schemas.openxmlformats.org/officeDocument/2006/relationships/image" Target="../media/image7.pn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jpg"/><Relationship Id="rId10" Type="http://schemas.openxmlformats.org/officeDocument/2006/relationships/image" Target="../media/image10.gif"/><Relationship Id="rId4" Type="http://schemas.openxmlformats.org/officeDocument/2006/relationships/hyperlink" Target="mailto:bmprofprev@gmail.com" TargetMode="External"/><Relationship Id="rId9"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sp>
        <p:nvSpPr>
          <p:cNvPr id="97" name="Google Shape;97;p1"/>
          <p:cNvSpPr/>
          <p:nvPr/>
        </p:nvSpPr>
        <p:spPr>
          <a:xfrm>
            <a:off x="0" y="0"/>
            <a:ext cx="9144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98" name="Google Shape;98;p1" descr="Texto&#10;&#10;Descrição gerada automaticamente"/>
          <p:cNvPicPr preferRelativeResize="0"/>
          <p:nvPr/>
        </p:nvPicPr>
        <p:blipFill rotWithShape="1">
          <a:blip r:embed="rId3">
            <a:alphaModFix/>
          </a:blip>
          <a:srcRect/>
          <a:stretch/>
        </p:blipFill>
        <p:spPr>
          <a:xfrm>
            <a:off x="2155431" y="906177"/>
            <a:ext cx="4829691" cy="2112989"/>
          </a:xfrm>
          <a:prstGeom prst="rect">
            <a:avLst/>
          </a:prstGeom>
          <a:noFill/>
          <a:ln>
            <a:noFill/>
          </a:ln>
        </p:spPr>
      </p:pic>
      <p:sp>
        <p:nvSpPr>
          <p:cNvPr id="99" name="Google Shape;99;p1"/>
          <p:cNvSpPr/>
          <p:nvPr/>
        </p:nvSpPr>
        <p:spPr>
          <a:xfrm>
            <a:off x="2855776" y="5509052"/>
            <a:ext cx="3429000" cy="18288"/>
          </a:xfrm>
          <a:custGeom>
            <a:avLst/>
            <a:gdLst/>
            <a:ahLst/>
            <a:cxnLst/>
            <a:rect l="l" t="t" r="r" b="b"/>
            <a:pathLst>
              <a:path w="3429000" h="18288" fill="none" extrusionOk="0">
                <a:moveTo>
                  <a:pt x="0" y="0"/>
                </a:moveTo>
                <a:cubicBezTo>
                  <a:pt x="207705" y="23860"/>
                  <a:pt x="509323" y="68036"/>
                  <a:pt x="685800" y="0"/>
                </a:cubicBezTo>
                <a:cubicBezTo>
                  <a:pt x="881422" y="-43910"/>
                  <a:pt x="1129204" y="-58858"/>
                  <a:pt x="1371600" y="0"/>
                </a:cubicBezTo>
                <a:cubicBezTo>
                  <a:pt x="1611115" y="-12848"/>
                  <a:pt x="1887211" y="-6418"/>
                  <a:pt x="2057400" y="0"/>
                </a:cubicBezTo>
                <a:cubicBezTo>
                  <a:pt x="2233905" y="-53439"/>
                  <a:pt x="2400311" y="-9735"/>
                  <a:pt x="2674620" y="0"/>
                </a:cubicBezTo>
                <a:cubicBezTo>
                  <a:pt x="2899369" y="50175"/>
                  <a:pt x="3197952" y="-27603"/>
                  <a:pt x="3429000" y="0"/>
                </a:cubicBezTo>
                <a:cubicBezTo>
                  <a:pt x="3428966" y="4844"/>
                  <a:pt x="3428590" y="11009"/>
                  <a:pt x="3429000" y="18288"/>
                </a:cubicBezTo>
                <a:cubicBezTo>
                  <a:pt x="3212354" y="28872"/>
                  <a:pt x="3083619" y="-836"/>
                  <a:pt x="2811780" y="18288"/>
                </a:cubicBezTo>
                <a:cubicBezTo>
                  <a:pt x="2533576" y="25058"/>
                  <a:pt x="2477440" y="20531"/>
                  <a:pt x="2228850" y="18288"/>
                </a:cubicBezTo>
                <a:cubicBezTo>
                  <a:pt x="2003657" y="-1843"/>
                  <a:pt x="1810789" y="18294"/>
                  <a:pt x="1543050" y="18288"/>
                </a:cubicBezTo>
                <a:cubicBezTo>
                  <a:pt x="1286635" y="-21162"/>
                  <a:pt x="1189418" y="22290"/>
                  <a:pt x="925830" y="18288"/>
                </a:cubicBezTo>
                <a:cubicBezTo>
                  <a:pt x="678389" y="-2387"/>
                  <a:pt x="367033" y="43234"/>
                  <a:pt x="0" y="18288"/>
                </a:cubicBezTo>
                <a:cubicBezTo>
                  <a:pt x="-649" y="11698"/>
                  <a:pt x="663" y="5413"/>
                  <a:pt x="0" y="0"/>
                </a:cubicBezTo>
                <a:close/>
              </a:path>
              <a:path w="3429000" h="18288" extrusionOk="0">
                <a:moveTo>
                  <a:pt x="0" y="0"/>
                </a:moveTo>
                <a:cubicBezTo>
                  <a:pt x="169914" y="-16656"/>
                  <a:pt x="469790" y="-24030"/>
                  <a:pt x="617220" y="0"/>
                </a:cubicBezTo>
                <a:cubicBezTo>
                  <a:pt x="786601" y="24467"/>
                  <a:pt x="1085311" y="15192"/>
                  <a:pt x="1200150" y="0"/>
                </a:cubicBezTo>
                <a:cubicBezTo>
                  <a:pt x="1340195" y="-5060"/>
                  <a:pt x="1552999" y="41254"/>
                  <a:pt x="1817370" y="0"/>
                </a:cubicBezTo>
                <a:cubicBezTo>
                  <a:pt x="2086739" y="-377"/>
                  <a:pt x="2228603" y="31972"/>
                  <a:pt x="2503170" y="0"/>
                </a:cubicBezTo>
                <a:cubicBezTo>
                  <a:pt x="2794334" y="-14173"/>
                  <a:pt x="3002837" y="-13310"/>
                  <a:pt x="3429000" y="0"/>
                </a:cubicBezTo>
                <a:cubicBezTo>
                  <a:pt x="3428475" y="5049"/>
                  <a:pt x="3429193" y="12044"/>
                  <a:pt x="3429000" y="18288"/>
                </a:cubicBezTo>
                <a:cubicBezTo>
                  <a:pt x="3101445" y="-3440"/>
                  <a:pt x="2879434" y="34023"/>
                  <a:pt x="2743200" y="18288"/>
                </a:cubicBezTo>
                <a:cubicBezTo>
                  <a:pt x="2609544" y="13915"/>
                  <a:pt x="2334178" y="48649"/>
                  <a:pt x="1988820" y="18288"/>
                </a:cubicBezTo>
                <a:cubicBezTo>
                  <a:pt x="1620184" y="18423"/>
                  <a:pt x="1586822" y="-1871"/>
                  <a:pt x="1405890" y="18288"/>
                </a:cubicBezTo>
                <a:cubicBezTo>
                  <a:pt x="1266239" y="28547"/>
                  <a:pt x="867500" y="15208"/>
                  <a:pt x="651510" y="18288"/>
                </a:cubicBezTo>
                <a:cubicBezTo>
                  <a:pt x="445459" y="40105"/>
                  <a:pt x="119818" y="-23744"/>
                  <a:pt x="0" y="18288"/>
                </a:cubicBezTo>
                <a:cubicBezTo>
                  <a:pt x="-39" y="12511"/>
                  <a:pt x="-381" y="8039"/>
                  <a:pt x="0" y="0"/>
                </a:cubicBezTo>
                <a:close/>
              </a:path>
              <a:path w="3429000" h="18288" fill="none" extrusionOk="0">
                <a:moveTo>
                  <a:pt x="0" y="0"/>
                </a:moveTo>
                <a:cubicBezTo>
                  <a:pt x="199661" y="29771"/>
                  <a:pt x="488726" y="20925"/>
                  <a:pt x="685800" y="0"/>
                </a:cubicBezTo>
                <a:cubicBezTo>
                  <a:pt x="835372" y="-29710"/>
                  <a:pt x="1088413" y="6369"/>
                  <a:pt x="1371600" y="0"/>
                </a:cubicBezTo>
                <a:cubicBezTo>
                  <a:pt x="1631865" y="6637"/>
                  <a:pt x="1839907" y="52251"/>
                  <a:pt x="2057400" y="0"/>
                </a:cubicBezTo>
                <a:cubicBezTo>
                  <a:pt x="2266442" y="-8132"/>
                  <a:pt x="2461070" y="-4034"/>
                  <a:pt x="2674620" y="0"/>
                </a:cubicBezTo>
                <a:cubicBezTo>
                  <a:pt x="2940120" y="30498"/>
                  <a:pt x="3202681" y="-54357"/>
                  <a:pt x="3429000" y="0"/>
                </a:cubicBezTo>
                <a:cubicBezTo>
                  <a:pt x="3429314" y="4158"/>
                  <a:pt x="3428021" y="12539"/>
                  <a:pt x="3429000" y="18288"/>
                </a:cubicBezTo>
                <a:cubicBezTo>
                  <a:pt x="3250522" y="56023"/>
                  <a:pt x="3056248" y="-1557"/>
                  <a:pt x="2811780" y="18288"/>
                </a:cubicBezTo>
                <a:cubicBezTo>
                  <a:pt x="2534418" y="26558"/>
                  <a:pt x="2483107" y="19890"/>
                  <a:pt x="2228850" y="18288"/>
                </a:cubicBezTo>
                <a:cubicBezTo>
                  <a:pt x="1996093" y="-20362"/>
                  <a:pt x="1790611" y="35096"/>
                  <a:pt x="1543050" y="18288"/>
                </a:cubicBezTo>
                <a:cubicBezTo>
                  <a:pt x="1276188" y="-29727"/>
                  <a:pt x="1196665" y="1050"/>
                  <a:pt x="925830" y="18288"/>
                </a:cubicBezTo>
                <a:cubicBezTo>
                  <a:pt x="718623" y="61416"/>
                  <a:pt x="374628" y="25039"/>
                  <a:pt x="0" y="18288"/>
                </a:cubicBezTo>
                <a:cubicBezTo>
                  <a:pt x="20" y="11469"/>
                  <a:pt x="-29" y="5154"/>
                  <a:pt x="0" y="0"/>
                </a:cubicBezTo>
                <a:close/>
              </a:path>
            </a:pathLst>
          </a:custGeom>
          <a:solidFill>
            <a:schemeClr val="accent2"/>
          </a:solidFill>
          <a:ln w="41275" cap="rnd"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00" name="Google Shape;100;p1"/>
          <p:cNvSpPr txBox="1">
            <a:spLocks noGrp="1"/>
          </p:cNvSpPr>
          <p:nvPr>
            <p:ph type="ctrTitle"/>
          </p:nvPr>
        </p:nvSpPr>
        <p:spPr>
          <a:xfrm>
            <a:off x="239576" y="3019166"/>
            <a:ext cx="8661400" cy="1687513"/>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FF0000"/>
              </a:buClr>
              <a:buSzPts val="3800"/>
              <a:buFont typeface="Calibri"/>
              <a:buNone/>
            </a:pPr>
            <a:r>
              <a:rPr lang="pt-BR" sz="4000" b="1"/>
              <a:t>IMPACTOS DA EC 136/25 NA GESTÃO MUNICIPAL DA PREVIDÊNCIA</a:t>
            </a:r>
            <a:endParaRPr sz="4000" b="1"/>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04"/>
        <p:cNvGrpSpPr/>
        <p:nvPr/>
      </p:nvGrpSpPr>
      <p:grpSpPr>
        <a:xfrm>
          <a:off x="0" y="0"/>
          <a:ext cx="0" cy="0"/>
          <a:chOff x="0" y="0"/>
          <a:chExt cx="0" cy="0"/>
        </a:xfrm>
      </p:grpSpPr>
      <p:sp>
        <p:nvSpPr>
          <p:cNvPr id="105" name="Google Shape;105;g34144db9191_0_189"/>
          <p:cNvSpPr/>
          <p:nvPr/>
        </p:nvSpPr>
        <p:spPr>
          <a:xfrm>
            <a:off x="0" y="0"/>
            <a:ext cx="9147601" cy="6858000"/>
          </a:xfrm>
          <a:prstGeom prst="rect">
            <a:avLst/>
          </a:prstGeom>
          <a:gradFill>
            <a:gsLst>
              <a:gs pos="0">
                <a:srgbClr val="EEECE1">
                  <a:alpha val="80784"/>
                </a:srgbClr>
              </a:gs>
              <a:gs pos="28000">
                <a:srgbClr val="EEECE1">
                  <a:alpha val="80784"/>
                </a:srgbClr>
              </a:gs>
              <a:gs pos="74000">
                <a:schemeClr val="lt1"/>
              </a:gs>
              <a:gs pos="100000">
                <a:schemeClr val="lt1"/>
              </a:gs>
            </a:gsLst>
            <a:path path="circle">
              <a:fillToRect l="100000" t="100000"/>
            </a:path>
            <a:tileRect r="-100000" b="-10000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pic>
        <p:nvPicPr>
          <p:cNvPr id="106" name="Google Shape;106;g34144db9191_0_189" descr="Texto&#10;&#10;Descrição gerada automaticamente"/>
          <p:cNvPicPr preferRelativeResize="0"/>
          <p:nvPr/>
        </p:nvPicPr>
        <p:blipFill rotWithShape="1">
          <a:blip r:embed="rId3">
            <a:alphaModFix amt="50000"/>
          </a:blip>
          <a:srcRect l="8159" r="38811" b="9090"/>
          <a:stretch/>
        </p:blipFill>
        <p:spPr>
          <a:xfrm>
            <a:off x="20" y="10"/>
            <a:ext cx="9143980" cy="6857990"/>
          </a:xfrm>
          <a:prstGeom prst="rect">
            <a:avLst/>
          </a:prstGeom>
          <a:noFill/>
          <a:ln>
            <a:noFill/>
          </a:ln>
        </p:spPr>
      </p:pic>
      <p:sp>
        <p:nvSpPr>
          <p:cNvPr id="107" name="Google Shape;107;g34144db9191_0_189"/>
          <p:cNvSpPr/>
          <p:nvPr/>
        </p:nvSpPr>
        <p:spPr>
          <a:xfrm>
            <a:off x="0" y="43543"/>
            <a:ext cx="9147601" cy="6858000"/>
          </a:xfrm>
          <a:prstGeom prst="rect">
            <a:avLst/>
          </a:prstGeom>
          <a:gradFill>
            <a:gsLst>
              <a:gs pos="0">
                <a:srgbClr val="EEECE1">
                  <a:alpha val="80784"/>
                </a:srgbClr>
              </a:gs>
              <a:gs pos="28000">
                <a:srgbClr val="EEECE1">
                  <a:alpha val="80784"/>
                </a:srgbClr>
              </a:gs>
              <a:gs pos="74000">
                <a:schemeClr val="lt1"/>
              </a:gs>
              <a:gs pos="100000">
                <a:schemeClr val="lt1"/>
              </a:gs>
            </a:gsLst>
            <a:path path="circle">
              <a:fillToRect l="100000" t="100000"/>
            </a:path>
            <a:tileRect r="-100000" b="-10000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108" name="Google Shape;108;g34144db9191_0_189"/>
          <p:cNvSpPr txBox="1">
            <a:spLocks noGrp="1"/>
          </p:cNvSpPr>
          <p:nvPr>
            <p:ph type="body" idx="1"/>
          </p:nvPr>
        </p:nvSpPr>
        <p:spPr>
          <a:xfrm>
            <a:off x="457200" y="1600200"/>
            <a:ext cx="8229600" cy="4526100"/>
          </a:xfrm>
          <a:prstGeom prst="rect">
            <a:avLst/>
          </a:prstGeom>
          <a:noFill/>
          <a:ln>
            <a:noFill/>
          </a:ln>
        </p:spPr>
        <p:txBody>
          <a:bodyPr spcFirstLastPara="1" wrap="square" lIns="91425" tIns="45700" rIns="91425" bIns="45700" anchor="t" anchorCtr="0">
            <a:noAutofit/>
          </a:bodyPr>
          <a:lstStyle/>
          <a:p>
            <a:pPr marL="0" lvl="0" indent="0" algn="just" rtl="0">
              <a:lnSpc>
                <a:spcPct val="100000"/>
              </a:lnSpc>
              <a:spcBef>
                <a:spcPts val="600"/>
              </a:spcBef>
              <a:spcAft>
                <a:spcPts val="0"/>
              </a:spcAft>
              <a:buClr>
                <a:schemeClr val="dk1"/>
              </a:buClr>
              <a:buSzPts val="3000"/>
              <a:buNone/>
            </a:pPr>
            <a:endParaRPr lang="pt-BR" sz="3000" dirty="0">
              <a:latin typeface="Arial Narrow"/>
              <a:ea typeface="Arial Narrow"/>
              <a:cs typeface="Arial Narrow"/>
              <a:sym typeface="Arial Narrow"/>
            </a:endParaRPr>
          </a:p>
          <a:p>
            <a:pPr marL="0" lvl="0" indent="0" algn="just" rtl="0">
              <a:lnSpc>
                <a:spcPct val="100000"/>
              </a:lnSpc>
              <a:spcBef>
                <a:spcPts val="600"/>
              </a:spcBef>
              <a:spcAft>
                <a:spcPts val="0"/>
              </a:spcAft>
              <a:buClr>
                <a:schemeClr val="dk1"/>
              </a:buClr>
              <a:buSzPts val="3000"/>
              <a:buNone/>
            </a:pPr>
            <a:endParaRPr lang="pt-BR" sz="3000" dirty="0">
              <a:latin typeface="Arial Narrow"/>
              <a:ea typeface="Arial Narrow"/>
              <a:cs typeface="Arial Narrow"/>
              <a:sym typeface="Arial Narrow"/>
            </a:endParaRPr>
          </a:p>
          <a:p>
            <a:pPr marL="0" lvl="0" indent="0" algn="just" rtl="0">
              <a:lnSpc>
                <a:spcPct val="100000"/>
              </a:lnSpc>
              <a:spcBef>
                <a:spcPts val="600"/>
              </a:spcBef>
              <a:spcAft>
                <a:spcPts val="0"/>
              </a:spcAft>
              <a:buClr>
                <a:schemeClr val="dk1"/>
              </a:buClr>
              <a:buSzPts val="3000"/>
              <a:buNone/>
            </a:pPr>
            <a:r>
              <a:rPr lang="pt-BR" sz="3000" b="1" dirty="0">
                <a:latin typeface="Arial Narrow"/>
                <a:ea typeface="Arial Narrow"/>
                <a:cs typeface="Arial Narrow"/>
                <a:sym typeface="Arial Narrow"/>
              </a:rPr>
              <a:t>AUMENTO DO TEMPO PARA PAGAMENTO</a:t>
            </a:r>
          </a:p>
          <a:p>
            <a:pPr marL="0" lvl="0" indent="0" algn="just" rtl="0">
              <a:lnSpc>
                <a:spcPct val="100000"/>
              </a:lnSpc>
              <a:spcBef>
                <a:spcPts val="600"/>
              </a:spcBef>
              <a:spcAft>
                <a:spcPts val="0"/>
              </a:spcAft>
              <a:buClr>
                <a:schemeClr val="dk1"/>
              </a:buClr>
              <a:buSzPts val="3000"/>
              <a:buNone/>
            </a:pPr>
            <a:endParaRPr lang="pt-BR" sz="3000" dirty="0">
              <a:latin typeface="Arial Narrow"/>
              <a:ea typeface="Arial Narrow"/>
              <a:cs typeface="Arial Narrow"/>
              <a:sym typeface="Arial Narrow"/>
            </a:endParaRPr>
          </a:p>
          <a:p>
            <a:pPr marL="0" lvl="0" indent="0" algn="just" rtl="0">
              <a:lnSpc>
                <a:spcPct val="100000"/>
              </a:lnSpc>
              <a:spcBef>
                <a:spcPts val="600"/>
              </a:spcBef>
              <a:spcAft>
                <a:spcPts val="0"/>
              </a:spcAft>
              <a:buClr>
                <a:schemeClr val="dk1"/>
              </a:buClr>
              <a:buSzPts val="3000"/>
              <a:buNone/>
            </a:pPr>
            <a:endParaRPr lang="pt-BR" sz="3000" dirty="0">
              <a:latin typeface="Arial Narrow"/>
              <a:ea typeface="Arial Narrow"/>
              <a:cs typeface="Arial Narrow"/>
              <a:sym typeface="Arial Narrow"/>
            </a:endParaRPr>
          </a:p>
          <a:p>
            <a:pPr marL="0" lvl="0" indent="0" algn="just" rtl="0">
              <a:lnSpc>
                <a:spcPct val="100000"/>
              </a:lnSpc>
              <a:spcBef>
                <a:spcPts val="600"/>
              </a:spcBef>
              <a:spcAft>
                <a:spcPts val="0"/>
              </a:spcAft>
              <a:buClr>
                <a:schemeClr val="dk1"/>
              </a:buClr>
              <a:buSzPts val="3000"/>
              <a:buNone/>
            </a:pPr>
            <a:endParaRPr lang="pt-BR" sz="3000" dirty="0">
              <a:latin typeface="Arial Narrow"/>
              <a:ea typeface="Arial Narrow"/>
              <a:cs typeface="Arial Narrow"/>
              <a:sym typeface="Arial Narrow"/>
            </a:endParaRPr>
          </a:p>
          <a:p>
            <a:pPr marL="0" lvl="0" indent="0" algn="just" rtl="0">
              <a:lnSpc>
                <a:spcPct val="100000"/>
              </a:lnSpc>
              <a:spcBef>
                <a:spcPts val="600"/>
              </a:spcBef>
              <a:spcAft>
                <a:spcPts val="0"/>
              </a:spcAft>
              <a:buClr>
                <a:schemeClr val="dk1"/>
              </a:buClr>
              <a:buSzPts val="3000"/>
              <a:buNone/>
            </a:pPr>
            <a:endParaRPr lang="pt-BR" sz="3000" dirty="0">
              <a:latin typeface="Arial Narrow"/>
              <a:ea typeface="Arial Narrow"/>
              <a:cs typeface="Arial Narrow"/>
              <a:sym typeface="Arial Narrow"/>
            </a:endParaRPr>
          </a:p>
          <a:p>
            <a:pPr marL="0" lvl="0" indent="0" algn="just" rtl="0">
              <a:lnSpc>
                <a:spcPct val="100000"/>
              </a:lnSpc>
              <a:spcBef>
                <a:spcPts val="600"/>
              </a:spcBef>
              <a:spcAft>
                <a:spcPts val="0"/>
              </a:spcAft>
              <a:buClr>
                <a:schemeClr val="dk1"/>
              </a:buClr>
              <a:buSzPts val="3000"/>
              <a:buNone/>
            </a:pPr>
            <a:r>
              <a:rPr lang="pt-BR" sz="3000" b="1" dirty="0">
                <a:solidFill>
                  <a:schemeClr val="tx1"/>
                </a:solidFill>
                <a:latin typeface="Arial Narrow"/>
                <a:ea typeface="Arial Narrow"/>
                <a:cs typeface="Arial Narrow"/>
                <a:sym typeface="Arial Narrow"/>
              </a:rPr>
              <a:t>DIMINUIÇÃO DA RECEITA PREVIDENCIÁRIA</a:t>
            </a:r>
          </a:p>
        </p:txBody>
      </p:sp>
      <p:sp>
        <p:nvSpPr>
          <p:cNvPr id="109" name="Google Shape;109;g34144db9191_0_189"/>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chemeClr val="dk1"/>
              </a:buClr>
              <a:buSzPts val="4400"/>
              <a:buFont typeface="Calibri"/>
              <a:buNone/>
            </a:pPr>
            <a:r>
              <a:rPr lang="pt-BR" b="1" dirty="0">
                <a:ln w="0"/>
                <a:solidFill>
                  <a:schemeClr val="tx1"/>
                </a:solidFill>
                <a:effectLst>
                  <a:outerShdw blurRad="38100" dist="19050" dir="2700000" algn="tl" rotWithShape="0">
                    <a:schemeClr val="dk1">
                      <a:alpha val="40000"/>
                    </a:schemeClr>
                  </a:outerShdw>
                </a:effectLst>
              </a:rPr>
              <a:t>PAGAMENTO DE PRECATÓRIOS</a:t>
            </a:r>
            <a:endParaRPr b="1" dirty="0">
              <a:ln w="0"/>
              <a:solidFill>
                <a:schemeClr val="tx1"/>
              </a:solidFill>
              <a:effectLst>
                <a:outerShdw blurRad="38100" dist="19050" dir="2700000" algn="tl" rotWithShape="0">
                  <a:schemeClr val="dk1">
                    <a:alpha val="40000"/>
                  </a:schemeClr>
                </a:outerShdw>
              </a:effectLst>
            </a:endParaRPr>
          </a:p>
        </p:txBody>
      </p:sp>
      <p:sp>
        <p:nvSpPr>
          <p:cNvPr id="3" name="Seta: para a Direita 2">
            <a:extLst>
              <a:ext uri="{FF2B5EF4-FFF2-40B4-BE49-F238E27FC236}">
                <a16:creationId xmlns:a16="http://schemas.microsoft.com/office/drawing/2014/main" id="{EB98082A-DEFD-2287-5018-CA4063E3FAC8}"/>
              </a:ext>
            </a:extLst>
          </p:cNvPr>
          <p:cNvSpPr/>
          <p:nvPr/>
        </p:nvSpPr>
        <p:spPr>
          <a:xfrm rot="10800000">
            <a:off x="453598" y="4197242"/>
            <a:ext cx="7369601" cy="1209357"/>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4" name="Seta: para a Direita 3">
            <a:extLst>
              <a:ext uri="{FF2B5EF4-FFF2-40B4-BE49-F238E27FC236}">
                <a16:creationId xmlns:a16="http://schemas.microsoft.com/office/drawing/2014/main" id="{492644CB-21D5-107F-6743-79D14A5339D6}"/>
              </a:ext>
            </a:extLst>
          </p:cNvPr>
          <p:cNvSpPr/>
          <p:nvPr/>
        </p:nvSpPr>
        <p:spPr>
          <a:xfrm>
            <a:off x="218071" y="1648733"/>
            <a:ext cx="7369601" cy="1209357"/>
          </a:xfrm>
          <a:prstGeom prst="rightArrow">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4"/>
        <p:cNvGrpSpPr/>
        <p:nvPr/>
      </p:nvGrpSpPr>
      <p:grpSpPr>
        <a:xfrm>
          <a:off x="0" y="0"/>
          <a:ext cx="0" cy="0"/>
          <a:chOff x="0" y="0"/>
          <a:chExt cx="0" cy="0"/>
        </a:xfrm>
      </p:grpSpPr>
      <p:sp>
        <p:nvSpPr>
          <p:cNvPr id="105" name="Google Shape;105;g34144db9191_0_189"/>
          <p:cNvSpPr/>
          <p:nvPr/>
        </p:nvSpPr>
        <p:spPr>
          <a:xfrm>
            <a:off x="0" y="0"/>
            <a:ext cx="9147601" cy="6858000"/>
          </a:xfrm>
          <a:prstGeom prst="rect">
            <a:avLst/>
          </a:prstGeom>
          <a:gradFill>
            <a:gsLst>
              <a:gs pos="0">
                <a:srgbClr val="EEECE1">
                  <a:alpha val="80784"/>
                </a:srgbClr>
              </a:gs>
              <a:gs pos="28000">
                <a:srgbClr val="EEECE1">
                  <a:alpha val="80784"/>
                </a:srgbClr>
              </a:gs>
              <a:gs pos="74000">
                <a:schemeClr val="lt1"/>
              </a:gs>
              <a:gs pos="100000">
                <a:schemeClr val="lt1"/>
              </a:gs>
            </a:gsLst>
            <a:path path="circle">
              <a:fillToRect l="100000" t="100000"/>
            </a:path>
            <a:tileRect r="-100000" b="-10000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pic>
        <p:nvPicPr>
          <p:cNvPr id="106" name="Google Shape;106;g34144db9191_0_189" descr="Texto&#10;&#10;Descrição gerada automaticamente"/>
          <p:cNvPicPr preferRelativeResize="0"/>
          <p:nvPr/>
        </p:nvPicPr>
        <p:blipFill rotWithShape="1">
          <a:blip r:embed="rId3">
            <a:alphaModFix amt="50000"/>
          </a:blip>
          <a:srcRect l="8159" r="38811" b="9090"/>
          <a:stretch/>
        </p:blipFill>
        <p:spPr>
          <a:xfrm>
            <a:off x="20" y="10"/>
            <a:ext cx="9143980" cy="6857990"/>
          </a:xfrm>
          <a:prstGeom prst="rect">
            <a:avLst/>
          </a:prstGeom>
          <a:noFill/>
          <a:ln>
            <a:noFill/>
          </a:ln>
        </p:spPr>
      </p:pic>
      <p:sp>
        <p:nvSpPr>
          <p:cNvPr id="107" name="Google Shape;107;g34144db9191_0_189"/>
          <p:cNvSpPr/>
          <p:nvPr/>
        </p:nvSpPr>
        <p:spPr>
          <a:xfrm>
            <a:off x="0" y="43543"/>
            <a:ext cx="9147601" cy="6858000"/>
          </a:xfrm>
          <a:prstGeom prst="rect">
            <a:avLst/>
          </a:prstGeom>
          <a:gradFill>
            <a:gsLst>
              <a:gs pos="0">
                <a:srgbClr val="EEECE1">
                  <a:alpha val="80784"/>
                </a:srgbClr>
              </a:gs>
              <a:gs pos="28000">
                <a:srgbClr val="EEECE1">
                  <a:alpha val="80784"/>
                </a:srgbClr>
              </a:gs>
              <a:gs pos="74000">
                <a:schemeClr val="lt1"/>
              </a:gs>
              <a:gs pos="100000">
                <a:schemeClr val="lt1"/>
              </a:gs>
            </a:gsLst>
            <a:path path="circle">
              <a:fillToRect l="100000" t="100000"/>
            </a:path>
            <a:tileRect r="-100000" b="-10000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108" name="Google Shape;108;g34144db9191_0_189"/>
          <p:cNvSpPr txBox="1">
            <a:spLocks noGrp="1"/>
          </p:cNvSpPr>
          <p:nvPr>
            <p:ph type="body" idx="1"/>
          </p:nvPr>
        </p:nvSpPr>
        <p:spPr>
          <a:xfrm>
            <a:off x="457200" y="1600200"/>
            <a:ext cx="8229600" cy="4526100"/>
          </a:xfrm>
          <a:prstGeom prst="rect">
            <a:avLst/>
          </a:prstGeom>
          <a:noFill/>
          <a:ln>
            <a:noFill/>
          </a:ln>
        </p:spPr>
        <p:txBody>
          <a:bodyPr spcFirstLastPara="1" wrap="square" lIns="91425" tIns="45700" rIns="91425" bIns="45700" anchor="t" anchorCtr="0">
            <a:noAutofit/>
          </a:bodyPr>
          <a:lstStyle/>
          <a:p>
            <a:pPr marL="0" lvl="0" indent="0" algn="just" rtl="0">
              <a:lnSpc>
                <a:spcPct val="100000"/>
              </a:lnSpc>
              <a:spcBef>
                <a:spcPts val="600"/>
              </a:spcBef>
              <a:spcAft>
                <a:spcPts val="0"/>
              </a:spcAft>
              <a:buClr>
                <a:schemeClr val="dk1"/>
              </a:buClr>
              <a:buSzPts val="3000"/>
              <a:buNone/>
            </a:pPr>
            <a:endParaRPr lang="pt-BR" sz="3000" dirty="0">
              <a:latin typeface="Arial Narrow"/>
              <a:ea typeface="Arial Narrow"/>
              <a:cs typeface="Arial Narrow"/>
              <a:sym typeface="Arial Narrow"/>
            </a:endParaRPr>
          </a:p>
          <a:p>
            <a:pPr marL="0" lvl="0" indent="0" algn="just" rtl="0">
              <a:lnSpc>
                <a:spcPct val="100000"/>
              </a:lnSpc>
              <a:spcBef>
                <a:spcPts val="600"/>
              </a:spcBef>
              <a:spcAft>
                <a:spcPts val="0"/>
              </a:spcAft>
              <a:buClr>
                <a:schemeClr val="dk1"/>
              </a:buClr>
              <a:buSzPts val="3000"/>
              <a:buNone/>
            </a:pPr>
            <a:endParaRPr lang="pt-BR" sz="3000" dirty="0">
              <a:latin typeface="Arial Narrow"/>
              <a:ea typeface="Arial Narrow"/>
              <a:cs typeface="Arial Narrow"/>
              <a:sym typeface="Arial Narrow"/>
            </a:endParaRPr>
          </a:p>
          <a:p>
            <a:pPr marL="0" lvl="0" indent="0" algn="just" rtl="0">
              <a:lnSpc>
                <a:spcPct val="100000"/>
              </a:lnSpc>
              <a:spcBef>
                <a:spcPts val="600"/>
              </a:spcBef>
              <a:spcAft>
                <a:spcPts val="0"/>
              </a:spcAft>
              <a:buClr>
                <a:schemeClr val="dk1"/>
              </a:buClr>
              <a:buSzPts val="3000"/>
              <a:buNone/>
            </a:pPr>
            <a:endParaRPr lang="pt-BR" sz="3000" dirty="0">
              <a:latin typeface="Arial Narrow"/>
              <a:ea typeface="Arial Narrow"/>
              <a:cs typeface="Arial Narrow"/>
              <a:sym typeface="Arial Narrow"/>
            </a:endParaRPr>
          </a:p>
          <a:p>
            <a:pPr marL="0" lvl="0" indent="0" algn="just" rtl="0">
              <a:lnSpc>
                <a:spcPct val="100000"/>
              </a:lnSpc>
              <a:spcBef>
                <a:spcPts val="600"/>
              </a:spcBef>
              <a:spcAft>
                <a:spcPts val="0"/>
              </a:spcAft>
              <a:buClr>
                <a:schemeClr val="dk1"/>
              </a:buClr>
              <a:buSzPts val="3000"/>
              <a:buNone/>
            </a:pPr>
            <a:endParaRPr lang="pt-BR" sz="3000" dirty="0">
              <a:latin typeface="Arial Narrow"/>
              <a:ea typeface="Arial Narrow"/>
              <a:cs typeface="Arial Narrow"/>
              <a:sym typeface="Arial Narrow"/>
            </a:endParaRPr>
          </a:p>
          <a:p>
            <a:pPr marL="0" lvl="0" indent="0" algn="just" rtl="0">
              <a:lnSpc>
                <a:spcPct val="100000"/>
              </a:lnSpc>
              <a:spcBef>
                <a:spcPts val="600"/>
              </a:spcBef>
              <a:spcAft>
                <a:spcPts val="0"/>
              </a:spcAft>
              <a:buClr>
                <a:schemeClr val="dk1"/>
              </a:buClr>
              <a:buSzPts val="3000"/>
              <a:buNone/>
            </a:pPr>
            <a:endParaRPr lang="pt-BR" sz="3000" dirty="0">
              <a:latin typeface="Arial Narrow"/>
              <a:ea typeface="Arial Narrow"/>
              <a:cs typeface="Arial Narrow"/>
              <a:sym typeface="Arial Narrow"/>
            </a:endParaRPr>
          </a:p>
          <a:p>
            <a:pPr marL="0" lvl="0" indent="0" algn="just" rtl="0">
              <a:lnSpc>
                <a:spcPct val="100000"/>
              </a:lnSpc>
              <a:spcBef>
                <a:spcPts val="600"/>
              </a:spcBef>
              <a:spcAft>
                <a:spcPts val="0"/>
              </a:spcAft>
              <a:buClr>
                <a:schemeClr val="dk1"/>
              </a:buClr>
              <a:buSzPts val="3000"/>
              <a:buNone/>
            </a:pPr>
            <a:endParaRPr lang="pt-BR" sz="3000" dirty="0">
              <a:latin typeface="Arial Narrow"/>
              <a:ea typeface="Arial Narrow"/>
              <a:cs typeface="Arial Narrow"/>
              <a:sym typeface="Arial Narrow"/>
            </a:endParaRPr>
          </a:p>
        </p:txBody>
      </p:sp>
      <p:sp>
        <p:nvSpPr>
          <p:cNvPr id="109" name="Google Shape;109;g34144db9191_0_189"/>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chemeClr val="dk1"/>
              </a:buClr>
              <a:buSzPts val="4400"/>
              <a:buFont typeface="Calibri"/>
              <a:buNone/>
            </a:pPr>
            <a:r>
              <a:rPr lang="pt-BR" b="1" dirty="0">
                <a:ln w="0"/>
                <a:solidFill>
                  <a:schemeClr val="tx1"/>
                </a:solidFill>
                <a:effectLst>
                  <a:outerShdw blurRad="38100" dist="19050" dir="2700000" algn="tl" rotWithShape="0">
                    <a:schemeClr val="dk1">
                      <a:alpha val="40000"/>
                    </a:schemeClr>
                  </a:outerShdw>
                </a:effectLst>
              </a:rPr>
              <a:t>ATUALIZAÇÃO DE PRECATÓRIOS</a:t>
            </a:r>
            <a:endParaRPr b="1" dirty="0">
              <a:ln w="0"/>
              <a:solidFill>
                <a:schemeClr val="tx1"/>
              </a:solidFill>
              <a:effectLst>
                <a:outerShdw blurRad="38100" dist="19050" dir="2700000" algn="tl" rotWithShape="0">
                  <a:schemeClr val="dk1">
                    <a:alpha val="40000"/>
                  </a:schemeClr>
                </a:outerShdw>
              </a:effectLst>
            </a:endParaRPr>
          </a:p>
        </p:txBody>
      </p:sp>
      <p:graphicFrame>
        <p:nvGraphicFramePr>
          <p:cNvPr id="4" name="Tabela 4">
            <a:extLst>
              <a:ext uri="{FF2B5EF4-FFF2-40B4-BE49-F238E27FC236}">
                <a16:creationId xmlns:a16="http://schemas.microsoft.com/office/drawing/2014/main" id="{DBD15A7D-39D8-3965-9A94-732E4FAF300E}"/>
              </a:ext>
            </a:extLst>
          </p:cNvPr>
          <p:cNvGraphicFramePr>
            <a:graphicFrameLocks noGrp="1"/>
          </p:cNvGraphicFramePr>
          <p:nvPr>
            <p:extLst>
              <p:ext uri="{D42A27DB-BD31-4B8C-83A1-F6EECF244321}">
                <p14:modId xmlns:p14="http://schemas.microsoft.com/office/powerpoint/2010/main" val="4213697448"/>
              </p:ext>
            </p:extLst>
          </p:nvPr>
        </p:nvGraphicFramePr>
        <p:xfrm>
          <a:off x="1366980" y="2545443"/>
          <a:ext cx="6511636" cy="1854200"/>
        </p:xfrm>
        <a:graphic>
          <a:graphicData uri="http://schemas.openxmlformats.org/drawingml/2006/table">
            <a:tbl>
              <a:tblPr firstRow="1" bandRow="1">
                <a:tableStyleId>{5C22544A-7EE6-4342-B048-85BDC9FD1C3A}</a:tableStyleId>
              </a:tblPr>
              <a:tblGrid>
                <a:gridCol w="1627909">
                  <a:extLst>
                    <a:ext uri="{9D8B030D-6E8A-4147-A177-3AD203B41FA5}">
                      <a16:colId xmlns:a16="http://schemas.microsoft.com/office/drawing/2014/main" val="3799547118"/>
                    </a:ext>
                  </a:extLst>
                </a:gridCol>
                <a:gridCol w="1627909">
                  <a:extLst>
                    <a:ext uri="{9D8B030D-6E8A-4147-A177-3AD203B41FA5}">
                      <a16:colId xmlns:a16="http://schemas.microsoft.com/office/drawing/2014/main" val="1617715925"/>
                    </a:ext>
                  </a:extLst>
                </a:gridCol>
                <a:gridCol w="1627909">
                  <a:extLst>
                    <a:ext uri="{9D8B030D-6E8A-4147-A177-3AD203B41FA5}">
                      <a16:colId xmlns:a16="http://schemas.microsoft.com/office/drawing/2014/main" val="2250749556"/>
                    </a:ext>
                  </a:extLst>
                </a:gridCol>
                <a:gridCol w="1627909">
                  <a:extLst>
                    <a:ext uri="{9D8B030D-6E8A-4147-A177-3AD203B41FA5}">
                      <a16:colId xmlns:a16="http://schemas.microsoft.com/office/drawing/2014/main" val="2111457789"/>
                    </a:ext>
                  </a:extLst>
                </a:gridCol>
              </a:tblGrid>
              <a:tr h="370840">
                <a:tc>
                  <a:txBody>
                    <a:bodyPr/>
                    <a:lstStyle/>
                    <a:p>
                      <a:pPr algn="ctr"/>
                      <a:r>
                        <a:rPr lang="pt-BR" dirty="0"/>
                        <a:t>ANO</a:t>
                      </a:r>
                    </a:p>
                  </a:txBody>
                  <a:tcPr/>
                </a:tc>
                <a:tc>
                  <a:txBody>
                    <a:bodyPr/>
                    <a:lstStyle/>
                    <a:p>
                      <a:pPr algn="ctr"/>
                      <a:r>
                        <a:rPr lang="pt-BR" dirty="0"/>
                        <a:t>SELIC</a:t>
                      </a:r>
                    </a:p>
                  </a:txBody>
                  <a:tcPr/>
                </a:tc>
                <a:tc>
                  <a:txBody>
                    <a:bodyPr/>
                    <a:lstStyle/>
                    <a:p>
                      <a:pPr algn="ctr"/>
                      <a:r>
                        <a:rPr lang="pt-BR" dirty="0"/>
                        <a:t>IPCA</a:t>
                      </a:r>
                    </a:p>
                  </a:txBody>
                  <a:tcPr/>
                </a:tc>
                <a:tc>
                  <a:txBody>
                    <a:bodyPr/>
                    <a:lstStyle/>
                    <a:p>
                      <a:pPr algn="ctr"/>
                      <a:r>
                        <a:rPr lang="pt-BR" dirty="0"/>
                        <a:t>JUROS SIMPLES</a:t>
                      </a:r>
                    </a:p>
                  </a:txBody>
                  <a:tcPr/>
                </a:tc>
                <a:extLst>
                  <a:ext uri="{0D108BD9-81ED-4DB2-BD59-A6C34878D82A}">
                    <a16:rowId xmlns:a16="http://schemas.microsoft.com/office/drawing/2014/main" val="4054895383"/>
                  </a:ext>
                </a:extLst>
              </a:tr>
              <a:tr h="370840">
                <a:tc>
                  <a:txBody>
                    <a:bodyPr/>
                    <a:lstStyle/>
                    <a:p>
                      <a:pPr algn="ctr"/>
                      <a:r>
                        <a:rPr lang="pt-BR" b="1" dirty="0"/>
                        <a:t>2025</a:t>
                      </a:r>
                    </a:p>
                  </a:txBody>
                  <a:tcPr/>
                </a:tc>
                <a:tc>
                  <a:txBody>
                    <a:bodyPr/>
                    <a:lstStyle/>
                    <a:p>
                      <a:pPr algn="ctr"/>
                      <a:r>
                        <a:rPr lang="pt-BR" dirty="0"/>
                        <a:t>15%</a:t>
                      </a:r>
                    </a:p>
                  </a:txBody>
                  <a:tcPr/>
                </a:tc>
                <a:tc>
                  <a:txBody>
                    <a:bodyPr/>
                    <a:lstStyle/>
                    <a:p>
                      <a:pPr algn="ctr"/>
                      <a:r>
                        <a:rPr lang="pt-BR" dirty="0"/>
                        <a:t>4,7%</a:t>
                      </a:r>
                    </a:p>
                  </a:txBody>
                  <a:tcPr/>
                </a:tc>
                <a:tc>
                  <a:txBody>
                    <a:bodyPr/>
                    <a:lstStyle/>
                    <a:p>
                      <a:pPr algn="ctr"/>
                      <a:r>
                        <a:rPr lang="pt-BR" dirty="0"/>
                        <a:t>2% a.a.</a:t>
                      </a:r>
                    </a:p>
                  </a:txBody>
                  <a:tcPr/>
                </a:tc>
                <a:extLst>
                  <a:ext uri="{0D108BD9-81ED-4DB2-BD59-A6C34878D82A}">
                    <a16:rowId xmlns:a16="http://schemas.microsoft.com/office/drawing/2014/main" val="3497553209"/>
                  </a:ext>
                </a:extLst>
              </a:tr>
              <a:tr h="370840">
                <a:tc>
                  <a:txBody>
                    <a:bodyPr/>
                    <a:lstStyle/>
                    <a:p>
                      <a:pPr algn="ctr"/>
                      <a:r>
                        <a:rPr lang="pt-BR" b="1" dirty="0"/>
                        <a:t>2026</a:t>
                      </a:r>
                    </a:p>
                  </a:txBody>
                  <a:tcPr/>
                </a:tc>
                <a:tc>
                  <a:txBody>
                    <a:bodyPr/>
                    <a:lstStyle/>
                    <a:p>
                      <a:pPr algn="ctr"/>
                      <a:r>
                        <a:rPr lang="pt-BR" dirty="0"/>
                        <a:t>11,75%</a:t>
                      </a:r>
                    </a:p>
                  </a:txBody>
                  <a:tcPr/>
                </a:tc>
                <a:tc>
                  <a:txBody>
                    <a:bodyPr/>
                    <a:lstStyle/>
                    <a:p>
                      <a:pPr algn="ctr"/>
                      <a:r>
                        <a:rPr lang="pt-BR" dirty="0"/>
                        <a:t>3,8%</a:t>
                      </a:r>
                    </a:p>
                  </a:txBody>
                  <a:tcPr/>
                </a:tc>
                <a:tc>
                  <a:txBody>
                    <a:bodyPr/>
                    <a:lstStyle/>
                    <a:p>
                      <a:pPr algn="ctr"/>
                      <a:r>
                        <a:rPr lang="pt-BR" dirty="0"/>
                        <a:t>2% a.a.</a:t>
                      </a:r>
                    </a:p>
                  </a:txBody>
                  <a:tcPr/>
                </a:tc>
                <a:extLst>
                  <a:ext uri="{0D108BD9-81ED-4DB2-BD59-A6C34878D82A}">
                    <a16:rowId xmlns:a16="http://schemas.microsoft.com/office/drawing/2014/main" val="2942368116"/>
                  </a:ext>
                </a:extLst>
              </a:tr>
              <a:tr h="370840">
                <a:tc>
                  <a:txBody>
                    <a:bodyPr/>
                    <a:lstStyle/>
                    <a:p>
                      <a:pPr algn="ctr"/>
                      <a:r>
                        <a:rPr lang="pt-BR" b="1" dirty="0"/>
                        <a:t>2027</a:t>
                      </a:r>
                    </a:p>
                  </a:txBody>
                  <a:tcPr/>
                </a:tc>
                <a:tc>
                  <a:txBody>
                    <a:bodyPr/>
                    <a:lstStyle/>
                    <a:p>
                      <a:pPr algn="ctr"/>
                      <a:r>
                        <a:rPr lang="pt-BR" dirty="0"/>
                        <a:t>9,5%</a:t>
                      </a:r>
                    </a:p>
                  </a:txBody>
                  <a:tcPr/>
                </a:tc>
                <a:tc>
                  <a:txBody>
                    <a:bodyPr/>
                    <a:lstStyle/>
                    <a:p>
                      <a:pPr algn="ctr"/>
                      <a:r>
                        <a:rPr lang="pt-BR" dirty="0"/>
                        <a:t>3,6%</a:t>
                      </a:r>
                    </a:p>
                  </a:txBody>
                  <a:tcPr/>
                </a:tc>
                <a:tc>
                  <a:txBody>
                    <a:bodyPr/>
                    <a:lstStyle/>
                    <a:p>
                      <a:pPr algn="ctr"/>
                      <a:r>
                        <a:rPr lang="pt-BR" dirty="0"/>
                        <a:t>2% a.a.</a:t>
                      </a:r>
                    </a:p>
                  </a:txBody>
                  <a:tcPr/>
                </a:tc>
                <a:extLst>
                  <a:ext uri="{0D108BD9-81ED-4DB2-BD59-A6C34878D82A}">
                    <a16:rowId xmlns:a16="http://schemas.microsoft.com/office/drawing/2014/main" val="2409206720"/>
                  </a:ext>
                </a:extLst>
              </a:tr>
              <a:tr h="370840">
                <a:tc>
                  <a:txBody>
                    <a:bodyPr/>
                    <a:lstStyle/>
                    <a:p>
                      <a:pPr algn="ctr"/>
                      <a:r>
                        <a:rPr lang="pt-BR" b="1" dirty="0"/>
                        <a:t>2028</a:t>
                      </a:r>
                    </a:p>
                  </a:txBody>
                  <a:tcPr/>
                </a:tc>
                <a:tc>
                  <a:txBody>
                    <a:bodyPr/>
                    <a:lstStyle/>
                    <a:p>
                      <a:pPr algn="ctr"/>
                      <a:r>
                        <a:rPr lang="pt-BR" dirty="0"/>
                        <a:t>9,50%</a:t>
                      </a:r>
                    </a:p>
                  </a:txBody>
                  <a:tcPr/>
                </a:tc>
                <a:tc>
                  <a:txBody>
                    <a:bodyPr/>
                    <a:lstStyle/>
                    <a:p>
                      <a:pPr algn="ctr"/>
                      <a:r>
                        <a:rPr lang="pt-BR" dirty="0"/>
                        <a:t>3,4%</a:t>
                      </a:r>
                    </a:p>
                  </a:txBody>
                  <a:tcPr/>
                </a:tc>
                <a:tc>
                  <a:txBody>
                    <a:bodyPr/>
                    <a:lstStyle/>
                    <a:p>
                      <a:pPr algn="ctr"/>
                      <a:r>
                        <a:rPr lang="pt-BR" dirty="0"/>
                        <a:t>2% a.a.</a:t>
                      </a:r>
                    </a:p>
                  </a:txBody>
                  <a:tcPr/>
                </a:tc>
                <a:extLst>
                  <a:ext uri="{0D108BD9-81ED-4DB2-BD59-A6C34878D82A}">
                    <a16:rowId xmlns:a16="http://schemas.microsoft.com/office/drawing/2014/main" val="527788427"/>
                  </a:ext>
                </a:extLst>
              </a:tr>
            </a:tbl>
          </a:graphicData>
        </a:graphic>
      </p:graphicFrame>
    </p:spTree>
    <p:extLst>
      <p:ext uri="{BB962C8B-B14F-4D97-AF65-F5344CB8AC3E}">
        <p14:creationId xmlns:p14="http://schemas.microsoft.com/office/powerpoint/2010/main" val="30607321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4"/>
        <p:cNvGrpSpPr/>
        <p:nvPr/>
      </p:nvGrpSpPr>
      <p:grpSpPr>
        <a:xfrm>
          <a:off x="0" y="0"/>
          <a:ext cx="0" cy="0"/>
          <a:chOff x="0" y="0"/>
          <a:chExt cx="0" cy="0"/>
        </a:xfrm>
      </p:grpSpPr>
      <p:sp>
        <p:nvSpPr>
          <p:cNvPr id="105" name="Google Shape;105;g34144db9191_0_189"/>
          <p:cNvSpPr/>
          <p:nvPr/>
        </p:nvSpPr>
        <p:spPr>
          <a:xfrm>
            <a:off x="0" y="0"/>
            <a:ext cx="9147601" cy="6858000"/>
          </a:xfrm>
          <a:prstGeom prst="rect">
            <a:avLst/>
          </a:prstGeom>
          <a:gradFill>
            <a:gsLst>
              <a:gs pos="0">
                <a:srgbClr val="EEECE1">
                  <a:alpha val="80784"/>
                </a:srgbClr>
              </a:gs>
              <a:gs pos="28000">
                <a:srgbClr val="EEECE1">
                  <a:alpha val="80784"/>
                </a:srgbClr>
              </a:gs>
              <a:gs pos="74000">
                <a:schemeClr val="lt1"/>
              </a:gs>
              <a:gs pos="100000">
                <a:schemeClr val="lt1"/>
              </a:gs>
            </a:gsLst>
            <a:path path="circle">
              <a:fillToRect l="100000" t="100000"/>
            </a:path>
            <a:tileRect r="-100000" b="-10000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pic>
        <p:nvPicPr>
          <p:cNvPr id="106" name="Google Shape;106;g34144db9191_0_189" descr="Texto&#10;&#10;Descrição gerada automaticamente"/>
          <p:cNvPicPr preferRelativeResize="0"/>
          <p:nvPr/>
        </p:nvPicPr>
        <p:blipFill rotWithShape="1">
          <a:blip r:embed="rId3">
            <a:alphaModFix amt="50000"/>
          </a:blip>
          <a:srcRect l="8159" r="38811" b="9090"/>
          <a:stretch/>
        </p:blipFill>
        <p:spPr>
          <a:xfrm>
            <a:off x="20" y="10"/>
            <a:ext cx="9143980" cy="6857990"/>
          </a:xfrm>
          <a:prstGeom prst="rect">
            <a:avLst/>
          </a:prstGeom>
          <a:noFill/>
          <a:ln>
            <a:noFill/>
          </a:ln>
        </p:spPr>
      </p:pic>
      <p:sp>
        <p:nvSpPr>
          <p:cNvPr id="107" name="Google Shape;107;g34144db9191_0_189"/>
          <p:cNvSpPr/>
          <p:nvPr/>
        </p:nvSpPr>
        <p:spPr>
          <a:xfrm>
            <a:off x="0" y="43543"/>
            <a:ext cx="9147601" cy="6858000"/>
          </a:xfrm>
          <a:prstGeom prst="rect">
            <a:avLst/>
          </a:prstGeom>
          <a:gradFill>
            <a:gsLst>
              <a:gs pos="0">
                <a:srgbClr val="EEECE1">
                  <a:alpha val="80784"/>
                </a:srgbClr>
              </a:gs>
              <a:gs pos="28000">
                <a:srgbClr val="EEECE1">
                  <a:alpha val="80784"/>
                </a:srgbClr>
              </a:gs>
              <a:gs pos="74000">
                <a:schemeClr val="lt1"/>
              </a:gs>
              <a:gs pos="100000">
                <a:schemeClr val="lt1"/>
              </a:gs>
            </a:gsLst>
            <a:path path="circle">
              <a:fillToRect l="100000" t="100000"/>
            </a:path>
            <a:tileRect r="-100000" b="-10000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108" name="Google Shape;108;g34144db9191_0_189"/>
          <p:cNvSpPr txBox="1">
            <a:spLocks noGrp="1"/>
          </p:cNvSpPr>
          <p:nvPr>
            <p:ph type="body" idx="1"/>
          </p:nvPr>
        </p:nvSpPr>
        <p:spPr>
          <a:xfrm>
            <a:off x="457200" y="1600200"/>
            <a:ext cx="8229600" cy="4526100"/>
          </a:xfrm>
          <a:prstGeom prst="rect">
            <a:avLst/>
          </a:prstGeom>
          <a:noFill/>
          <a:ln>
            <a:noFill/>
          </a:ln>
        </p:spPr>
        <p:txBody>
          <a:bodyPr spcFirstLastPara="1" wrap="square" lIns="91425" tIns="45700" rIns="91425" bIns="45700" anchor="t" anchorCtr="0">
            <a:noAutofit/>
          </a:bodyPr>
          <a:lstStyle/>
          <a:p>
            <a:pPr marL="0" lvl="0" indent="0" algn="just" rtl="0">
              <a:lnSpc>
                <a:spcPct val="100000"/>
              </a:lnSpc>
              <a:spcBef>
                <a:spcPts val="600"/>
              </a:spcBef>
              <a:spcAft>
                <a:spcPts val="0"/>
              </a:spcAft>
              <a:buClr>
                <a:schemeClr val="dk1"/>
              </a:buClr>
              <a:buSzPts val="3000"/>
              <a:buNone/>
            </a:pPr>
            <a:endParaRPr lang="pt-BR" sz="3000" b="1" dirty="0">
              <a:latin typeface="Arial Narrow"/>
              <a:ea typeface="Arial Narrow"/>
              <a:cs typeface="Arial Narrow"/>
              <a:sym typeface="Arial Narrow"/>
            </a:endParaRPr>
          </a:p>
          <a:p>
            <a:pPr marL="0" lvl="0" indent="0" algn="just" rtl="0">
              <a:lnSpc>
                <a:spcPct val="100000"/>
              </a:lnSpc>
              <a:spcBef>
                <a:spcPts val="600"/>
              </a:spcBef>
              <a:spcAft>
                <a:spcPts val="0"/>
              </a:spcAft>
              <a:buClr>
                <a:schemeClr val="dk1"/>
              </a:buClr>
              <a:buSzPts val="3000"/>
              <a:buNone/>
            </a:pPr>
            <a:r>
              <a:rPr lang="pt-BR" sz="3000" b="1" dirty="0">
                <a:latin typeface="Arial Narrow"/>
                <a:ea typeface="Arial Narrow"/>
                <a:cs typeface="Arial Narrow"/>
                <a:sym typeface="Arial Narrow"/>
              </a:rPr>
              <a:t>REGRA GERAL – </a:t>
            </a:r>
            <a:r>
              <a:rPr lang="pt-BR" sz="3000" dirty="0">
                <a:latin typeface="Arial Narrow"/>
                <a:ea typeface="Arial Narrow"/>
                <a:cs typeface="Arial Narrow"/>
                <a:sym typeface="Arial Narrow"/>
              </a:rPr>
              <a:t>60 meses</a:t>
            </a:r>
          </a:p>
          <a:p>
            <a:pPr marL="0" lvl="0" indent="0" algn="just" rtl="0">
              <a:lnSpc>
                <a:spcPct val="100000"/>
              </a:lnSpc>
              <a:spcBef>
                <a:spcPts val="600"/>
              </a:spcBef>
              <a:spcAft>
                <a:spcPts val="0"/>
              </a:spcAft>
              <a:buClr>
                <a:schemeClr val="dk1"/>
              </a:buClr>
              <a:buSzPts val="3000"/>
              <a:buNone/>
            </a:pPr>
            <a:endParaRPr lang="pt-BR" sz="3000" dirty="0">
              <a:latin typeface="Arial Narrow"/>
              <a:ea typeface="Arial Narrow"/>
              <a:cs typeface="Arial Narrow"/>
              <a:sym typeface="Arial Narrow"/>
            </a:endParaRPr>
          </a:p>
          <a:p>
            <a:pPr marL="0" lvl="0" indent="0" algn="just" rtl="0">
              <a:lnSpc>
                <a:spcPct val="100000"/>
              </a:lnSpc>
              <a:spcBef>
                <a:spcPts val="600"/>
              </a:spcBef>
              <a:spcAft>
                <a:spcPts val="0"/>
              </a:spcAft>
              <a:buClr>
                <a:schemeClr val="dk1"/>
              </a:buClr>
              <a:buSzPts val="3000"/>
              <a:buNone/>
            </a:pPr>
            <a:endParaRPr lang="pt-BR" sz="3000" dirty="0">
              <a:latin typeface="Arial Narrow"/>
              <a:ea typeface="Arial Narrow"/>
              <a:cs typeface="Arial Narrow"/>
              <a:sym typeface="Arial Narrow"/>
            </a:endParaRPr>
          </a:p>
          <a:p>
            <a:pPr marL="0" lvl="0" indent="0" algn="just" rtl="0">
              <a:lnSpc>
                <a:spcPct val="100000"/>
              </a:lnSpc>
              <a:spcBef>
                <a:spcPts val="600"/>
              </a:spcBef>
              <a:spcAft>
                <a:spcPts val="0"/>
              </a:spcAft>
              <a:buClr>
                <a:schemeClr val="dk1"/>
              </a:buClr>
              <a:buSzPts val="3000"/>
              <a:buNone/>
            </a:pPr>
            <a:r>
              <a:rPr lang="pt-BR" sz="3000" b="1" dirty="0">
                <a:solidFill>
                  <a:schemeClr val="tx1"/>
                </a:solidFill>
                <a:latin typeface="Arial Narrow"/>
                <a:ea typeface="Arial Narrow"/>
                <a:cs typeface="Arial Narrow"/>
                <a:sym typeface="Arial Narrow"/>
              </a:rPr>
              <a:t>PARCELAMENTO ESPECIAL </a:t>
            </a:r>
            <a:r>
              <a:rPr lang="pt-BR" sz="3000" dirty="0">
                <a:solidFill>
                  <a:schemeClr val="tx1"/>
                </a:solidFill>
                <a:latin typeface="Arial Narrow"/>
                <a:ea typeface="Arial Narrow"/>
                <a:cs typeface="Arial Narrow"/>
                <a:sym typeface="Arial Narrow"/>
              </a:rPr>
              <a:t>– Débitos com vencimento até 31 de agosto de 2025</a:t>
            </a:r>
          </a:p>
        </p:txBody>
      </p:sp>
      <p:sp>
        <p:nvSpPr>
          <p:cNvPr id="109" name="Google Shape;109;g34144db9191_0_189"/>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chemeClr val="dk1"/>
              </a:buClr>
              <a:buSzPts val="4400"/>
              <a:buFont typeface="Calibri"/>
              <a:buNone/>
            </a:pPr>
            <a:r>
              <a:rPr lang="pt-BR" b="1" dirty="0">
                <a:ln w="0"/>
                <a:solidFill>
                  <a:schemeClr val="tx1"/>
                </a:solidFill>
                <a:effectLst>
                  <a:outerShdw blurRad="38100" dist="19050" dir="2700000" algn="tl" rotWithShape="0">
                    <a:schemeClr val="dk1">
                      <a:alpha val="40000"/>
                    </a:schemeClr>
                  </a:outerShdw>
                </a:effectLst>
              </a:rPr>
              <a:t>PARCELAMENTO</a:t>
            </a:r>
            <a:endParaRPr b="1"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22127057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04"/>
        <p:cNvGrpSpPr/>
        <p:nvPr/>
      </p:nvGrpSpPr>
      <p:grpSpPr>
        <a:xfrm>
          <a:off x="0" y="0"/>
          <a:ext cx="0" cy="0"/>
          <a:chOff x="0" y="0"/>
          <a:chExt cx="0" cy="0"/>
        </a:xfrm>
      </p:grpSpPr>
      <p:sp>
        <p:nvSpPr>
          <p:cNvPr id="105" name="Google Shape;105;g34144db9191_0_189"/>
          <p:cNvSpPr/>
          <p:nvPr/>
        </p:nvSpPr>
        <p:spPr>
          <a:xfrm>
            <a:off x="0" y="0"/>
            <a:ext cx="9147601" cy="6858000"/>
          </a:xfrm>
          <a:prstGeom prst="rect">
            <a:avLst/>
          </a:prstGeom>
          <a:gradFill>
            <a:gsLst>
              <a:gs pos="0">
                <a:srgbClr val="EEECE1">
                  <a:alpha val="80784"/>
                </a:srgbClr>
              </a:gs>
              <a:gs pos="28000">
                <a:srgbClr val="EEECE1">
                  <a:alpha val="80784"/>
                </a:srgbClr>
              </a:gs>
              <a:gs pos="74000">
                <a:schemeClr val="lt1"/>
              </a:gs>
              <a:gs pos="100000">
                <a:schemeClr val="lt1"/>
              </a:gs>
            </a:gsLst>
            <a:path path="circle">
              <a:fillToRect l="100000" t="100000"/>
            </a:path>
            <a:tileRect r="-100000" b="-10000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pic>
        <p:nvPicPr>
          <p:cNvPr id="106" name="Google Shape;106;g34144db9191_0_189" descr="Texto&#10;&#10;Descrição gerada automaticamente"/>
          <p:cNvPicPr preferRelativeResize="0"/>
          <p:nvPr/>
        </p:nvPicPr>
        <p:blipFill rotWithShape="1">
          <a:blip r:embed="rId3">
            <a:alphaModFix amt="50000"/>
          </a:blip>
          <a:srcRect l="8159" r="38811" b="9090"/>
          <a:stretch/>
        </p:blipFill>
        <p:spPr>
          <a:xfrm>
            <a:off x="20" y="10"/>
            <a:ext cx="9143980" cy="6857990"/>
          </a:xfrm>
          <a:prstGeom prst="rect">
            <a:avLst/>
          </a:prstGeom>
          <a:noFill/>
          <a:ln>
            <a:noFill/>
          </a:ln>
        </p:spPr>
      </p:pic>
      <p:sp>
        <p:nvSpPr>
          <p:cNvPr id="107" name="Google Shape;107;g34144db9191_0_189"/>
          <p:cNvSpPr/>
          <p:nvPr/>
        </p:nvSpPr>
        <p:spPr>
          <a:xfrm>
            <a:off x="0" y="43543"/>
            <a:ext cx="9147601" cy="6858000"/>
          </a:xfrm>
          <a:prstGeom prst="rect">
            <a:avLst/>
          </a:prstGeom>
          <a:gradFill>
            <a:gsLst>
              <a:gs pos="0">
                <a:srgbClr val="EEECE1">
                  <a:alpha val="80784"/>
                </a:srgbClr>
              </a:gs>
              <a:gs pos="28000">
                <a:srgbClr val="EEECE1">
                  <a:alpha val="80784"/>
                </a:srgbClr>
              </a:gs>
              <a:gs pos="74000">
                <a:schemeClr val="lt1"/>
              </a:gs>
              <a:gs pos="100000">
                <a:schemeClr val="lt1"/>
              </a:gs>
            </a:gsLst>
            <a:path path="circle">
              <a:fillToRect l="100000" t="100000"/>
            </a:path>
            <a:tileRect r="-100000" b="-10000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108" name="Google Shape;108;g34144db9191_0_189"/>
          <p:cNvSpPr txBox="1">
            <a:spLocks noGrp="1"/>
          </p:cNvSpPr>
          <p:nvPr>
            <p:ph type="body" idx="1"/>
          </p:nvPr>
        </p:nvSpPr>
        <p:spPr>
          <a:xfrm>
            <a:off x="457200" y="1600200"/>
            <a:ext cx="8229600" cy="4526100"/>
          </a:xfrm>
          <a:prstGeom prst="rect">
            <a:avLst/>
          </a:prstGeom>
          <a:noFill/>
          <a:ln>
            <a:noFill/>
          </a:ln>
        </p:spPr>
        <p:txBody>
          <a:bodyPr spcFirstLastPara="1" wrap="square" lIns="91425" tIns="45700" rIns="91425" bIns="45700" anchor="t" anchorCtr="0">
            <a:noAutofit/>
          </a:bodyPr>
          <a:lstStyle/>
          <a:p>
            <a:pPr marL="0" lvl="0" indent="0" algn="ctr" rtl="0">
              <a:lnSpc>
                <a:spcPct val="100000"/>
              </a:lnSpc>
              <a:spcBef>
                <a:spcPts val="600"/>
              </a:spcBef>
              <a:spcAft>
                <a:spcPts val="0"/>
              </a:spcAft>
              <a:buClr>
                <a:schemeClr val="dk1"/>
              </a:buClr>
              <a:buSzPts val="3000"/>
              <a:buNone/>
            </a:pPr>
            <a:r>
              <a:rPr lang="pt-BR" sz="3000" b="1" dirty="0">
                <a:solidFill>
                  <a:srgbClr val="FF0000"/>
                </a:solidFill>
                <a:latin typeface="Arial Narrow"/>
                <a:ea typeface="Arial Narrow"/>
                <a:cs typeface="Arial Narrow"/>
                <a:sym typeface="Arial Narrow"/>
              </a:rPr>
              <a:t>300 MESES</a:t>
            </a:r>
          </a:p>
          <a:p>
            <a:pPr marL="0" lvl="0" indent="0" algn="just" rtl="0">
              <a:lnSpc>
                <a:spcPct val="100000"/>
              </a:lnSpc>
              <a:spcBef>
                <a:spcPts val="600"/>
              </a:spcBef>
              <a:spcAft>
                <a:spcPts val="0"/>
              </a:spcAft>
              <a:buClr>
                <a:schemeClr val="dk1"/>
              </a:buClr>
              <a:buSzPts val="3000"/>
              <a:buNone/>
            </a:pPr>
            <a:endParaRPr lang="pt-BR" sz="3000" dirty="0">
              <a:latin typeface="Arial Narrow"/>
              <a:ea typeface="Arial Narrow"/>
              <a:cs typeface="Arial Narrow"/>
              <a:sym typeface="Arial Narrow"/>
            </a:endParaRPr>
          </a:p>
          <a:p>
            <a:pPr marL="0" lvl="0" indent="0" algn="just" rtl="0">
              <a:lnSpc>
                <a:spcPct val="100000"/>
              </a:lnSpc>
              <a:spcBef>
                <a:spcPts val="600"/>
              </a:spcBef>
              <a:spcAft>
                <a:spcPts val="0"/>
              </a:spcAft>
              <a:buClr>
                <a:schemeClr val="dk1"/>
              </a:buClr>
              <a:buSzPts val="3000"/>
              <a:buNone/>
            </a:pPr>
            <a:r>
              <a:rPr lang="pt-BR" sz="3000" b="1" dirty="0">
                <a:latin typeface="Arial Narrow"/>
                <a:ea typeface="Arial Narrow"/>
                <a:cs typeface="Arial Narrow"/>
                <a:sym typeface="Arial Narrow"/>
              </a:rPr>
              <a:t>1 – Programa de Regularidade Previdenciária</a:t>
            </a:r>
          </a:p>
          <a:p>
            <a:pPr marL="0" lvl="0" indent="0" algn="just" rtl="0">
              <a:lnSpc>
                <a:spcPct val="100000"/>
              </a:lnSpc>
              <a:spcBef>
                <a:spcPts val="600"/>
              </a:spcBef>
              <a:spcAft>
                <a:spcPts val="0"/>
              </a:spcAft>
              <a:buClr>
                <a:schemeClr val="dk1"/>
              </a:buClr>
              <a:buSzPts val="3000"/>
              <a:buNone/>
            </a:pPr>
            <a:endParaRPr lang="pt-BR" sz="3000" dirty="0">
              <a:latin typeface="Arial Narrow"/>
              <a:ea typeface="Arial Narrow"/>
              <a:cs typeface="Arial Narrow"/>
              <a:sym typeface="Arial Narrow"/>
            </a:endParaRPr>
          </a:p>
          <a:p>
            <a:pPr marL="0" lvl="0" indent="0" algn="just" rtl="0">
              <a:lnSpc>
                <a:spcPct val="100000"/>
              </a:lnSpc>
              <a:spcBef>
                <a:spcPts val="600"/>
              </a:spcBef>
              <a:spcAft>
                <a:spcPts val="0"/>
              </a:spcAft>
              <a:buClr>
                <a:schemeClr val="dk1"/>
              </a:buClr>
              <a:buSzPts val="3000"/>
              <a:buNone/>
            </a:pPr>
            <a:endParaRPr lang="pt-BR" sz="3000" dirty="0">
              <a:latin typeface="Arial Narrow"/>
              <a:ea typeface="Arial Narrow"/>
              <a:cs typeface="Arial Narrow"/>
              <a:sym typeface="Arial Narrow"/>
            </a:endParaRPr>
          </a:p>
          <a:p>
            <a:pPr marL="0" lvl="0" indent="0" algn="just" rtl="0">
              <a:lnSpc>
                <a:spcPct val="100000"/>
              </a:lnSpc>
              <a:spcBef>
                <a:spcPts val="600"/>
              </a:spcBef>
              <a:spcAft>
                <a:spcPts val="0"/>
              </a:spcAft>
              <a:buClr>
                <a:schemeClr val="dk1"/>
              </a:buClr>
              <a:buSzPts val="3000"/>
              <a:buNone/>
            </a:pPr>
            <a:r>
              <a:rPr lang="pt-BR" sz="3000" b="1" dirty="0">
                <a:solidFill>
                  <a:schemeClr val="tx1"/>
                </a:solidFill>
                <a:latin typeface="Arial Narrow"/>
                <a:ea typeface="Arial Narrow"/>
                <a:cs typeface="Arial Narrow"/>
                <a:sym typeface="Arial Narrow"/>
              </a:rPr>
              <a:t>2 – Reforma Previdenciária</a:t>
            </a:r>
          </a:p>
        </p:txBody>
      </p:sp>
      <p:sp>
        <p:nvSpPr>
          <p:cNvPr id="109" name="Google Shape;109;g34144db9191_0_189"/>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chemeClr val="dk1"/>
              </a:buClr>
              <a:buSzPts val="4400"/>
              <a:buFont typeface="Calibri"/>
              <a:buNone/>
            </a:pPr>
            <a:r>
              <a:rPr lang="pt-BR" b="1" dirty="0">
                <a:ln w="0"/>
                <a:solidFill>
                  <a:schemeClr val="tx1"/>
                </a:solidFill>
                <a:effectLst>
                  <a:outerShdw blurRad="38100" dist="19050" dir="2700000" algn="tl" rotWithShape="0">
                    <a:schemeClr val="dk1">
                      <a:alpha val="40000"/>
                    </a:schemeClr>
                  </a:outerShdw>
                </a:effectLst>
              </a:rPr>
              <a:t>PARCELAMENTO</a:t>
            </a:r>
            <a:endParaRPr b="1"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6035940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04"/>
        <p:cNvGrpSpPr/>
        <p:nvPr/>
      </p:nvGrpSpPr>
      <p:grpSpPr>
        <a:xfrm>
          <a:off x="0" y="0"/>
          <a:ext cx="0" cy="0"/>
          <a:chOff x="0" y="0"/>
          <a:chExt cx="0" cy="0"/>
        </a:xfrm>
      </p:grpSpPr>
      <p:sp>
        <p:nvSpPr>
          <p:cNvPr id="105" name="Google Shape;105;g34144db9191_0_189"/>
          <p:cNvSpPr/>
          <p:nvPr/>
        </p:nvSpPr>
        <p:spPr>
          <a:xfrm>
            <a:off x="0" y="0"/>
            <a:ext cx="9147601" cy="6858000"/>
          </a:xfrm>
          <a:prstGeom prst="rect">
            <a:avLst/>
          </a:prstGeom>
          <a:gradFill>
            <a:gsLst>
              <a:gs pos="0">
                <a:srgbClr val="EEECE1">
                  <a:alpha val="80784"/>
                </a:srgbClr>
              </a:gs>
              <a:gs pos="28000">
                <a:srgbClr val="EEECE1">
                  <a:alpha val="80784"/>
                </a:srgbClr>
              </a:gs>
              <a:gs pos="74000">
                <a:schemeClr val="lt1"/>
              </a:gs>
              <a:gs pos="100000">
                <a:schemeClr val="lt1"/>
              </a:gs>
            </a:gsLst>
            <a:path path="circle">
              <a:fillToRect l="100000" t="100000"/>
            </a:path>
            <a:tileRect r="-100000" b="-10000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pic>
        <p:nvPicPr>
          <p:cNvPr id="106" name="Google Shape;106;g34144db9191_0_189" descr="Texto&#10;&#10;Descrição gerada automaticamente"/>
          <p:cNvPicPr preferRelativeResize="0"/>
          <p:nvPr/>
        </p:nvPicPr>
        <p:blipFill rotWithShape="1">
          <a:blip r:embed="rId3">
            <a:alphaModFix amt="50000"/>
          </a:blip>
          <a:srcRect l="8159" r="38811" b="9090"/>
          <a:stretch/>
        </p:blipFill>
        <p:spPr>
          <a:xfrm>
            <a:off x="20" y="10"/>
            <a:ext cx="9143980" cy="6857990"/>
          </a:xfrm>
          <a:prstGeom prst="rect">
            <a:avLst/>
          </a:prstGeom>
          <a:noFill/>
          <a:ln>
            <a:noFill/>
          </a:ln>
        </p:spPr>
      </p:pic>
      <p:sp>
        <p:nvSpPr>
          <p:cNvPr id="107" name="Google Shape;107;g34144db9191_0_189"/>
          <p:cNvSpPr/>
          <p:nvPr/>
        </p:nvSpPr>
        <p:spPr>
          <a:xfrm>
            <a:off x="0" y="43543"/>
            <a:ext cx="9147601" cy="6858000"/>
          </a:xfrm>
          <a:prstGeom prst="rect">
            <a:avLst/>
          </a:prstGeom>
          <a:gradFill>
            <a:gsLst>
              <a:gs pos="0">
                <a:srgbClr val="EEECE1">
                  <a:alpha val="80784"/>
                </a:srgbClr>
              </a:gs>
              <a:gs pos="28000">
                <a:srgbClr val="EEECE1">
                  <a:alpha val="80784"/>
                </a:srgbClr>
              </a:gs>
              <a:gs pos="74000">
                <a:schemeClr val="lt1"/>
              </a:gs>
              <a:gs pos="100000">
                <a:schemeClr val="lt1"/>
              </a:gs>
            </a:gsLst>
            <a:path path="circle">
              <a:fillToRect l="100000" t="100000"/>
            </a:path>
            <a:tileRect r="-100000" b="-10000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108" name="Google Shape;108;g34144db9191_0_189"/>
          <p:cNvSpPr txBox="1">
            <a:spLocks noGrp="1"/>
          </p:cNvSpPr>
          <p:nvPr>
            <p:ph type="body" idx="1"/>
          </p:nvPr>
        </p:nvSpPr>
        <p:spPr>
          <a:xfrm>
            <a:off x="457200" y="1600200"/>
            <a:ext cx="8229600" cy="4526100"/>
          </a:xfrm>
          <a:prstGeom prst="rect">
            <a:avLst/>
          </a:prstGeom>
          <a:noFill/>
          <a:ln>
            <a:noFill/>
          </a:ln>
        </p:spPr>
        <p:txBody>
          <a:bodyPr spcFirstLastPara="1" wrap="square" lIns="91425" tIns="45700" rIns="91425" bIns="45700" anchor="t" anchorCtr="0">
            <a:noAutofit/>
          </a:bodyPr>
          <a:lstStyle/>
          <a:p>
            <a:pPr marL="0" lvl="0" indent="0" algn="just" rtl="0">
              <a:lnSpc>
                <a:spcPct val="100000"/>
              </a:lnSpc>
              <a:spcBef>
                <a:spcPts val="600"/>
              </a:spcBef>
              <a:spcAft>
                <a:spcPts val="0"/>
              </a:spcAft>
              <a:buClr>
                <a:schemeClr val="dk1"/>
              </a:buClr>
              <a:buSzPts val="3000"/>
              <a:buNone/>
            </a:pPr>
            <a:r>
              <a:rPr lang="pt-BR" sz="1600" dirty="0"/>
              <a:t>§ 5º Para fins do previsto no inciso I do § 1º, os requisitos e critérios para a concessão, cálculo e reajustamento das aposentadorias e da pensão por morte previstas no art. 40 da Constituição Federal serão estabelecidos pelo Município com amparo em parâmetros técnico-atuariais que preservem o equilíbrio financeiro e atuarial previsto nesse dispositivo constitucional, bem como observarão as seguintes prescrições nele expressas: </a:t>
            </a:r>
          </a:p>
          <a:p>
            <a:pPr marL="0" lvl="0" indent="0" algn="just" rtl="0">
              <a:lnSpc>
                <a:spcPct val="100000"/>
              </a:lnSpc>
              <a:spcBef>
                <a:spcPts val="600"/>
              </a:spcBef>
              <a:spcAft>
                <a:spcPts val="0"/>
              </a:spcAft>
              <a:buClr>
                <a:schemeClr val="dk1"/>
              </a:buClr>
              <a:buSzPts val="3000"/>
              <a:buNone/>
            </a:pPr>
            <a:r>
              <a:rPr lang="pt-BR" sz="1600" dirty="0"/>
              <a:t>I - as idades mínimas de mulher e homem para aposentadoria deverão ser definidas mediante emenda à Lei Orgânica, conforme disposto no inciso III do § 1º do art. 40 da Constituição Federal; </a:t>
            </a:r>
          </a:p>
          <a:p>
            <a:pPr marL="0" lvl="0" indent="0" algn="just" rtl="0">
              <a:lnSpc>
                <a:spcPct val="100000"/>
              </a:lnSpc>
              <a:spcBef>
                <a:spcPts val="600"/>
              </a:spcBef>
              <a:spcAft>
                <a:spcPts val="0"/>
              </a:spcAft>
              <a:buClr>
                <a:schemeClr val="dk1"/>
              </a:buClr>
              <a:buSzPts val="3000"/>
              <a:buNone/>
            </a:pPr>
            <a:r>
              <a:rPr lang="pt-BR" sz="1600" dirty="0"/>
              <a:t>II - deverão ser estabelecidos em lei complementar do ente federativo: </a:t>
            </a:r>
          </a:p>
          <a:p>
            <a:pPr marL="0" lvl="0" indent="0" algn="just" rtl="0">
              <a:lnSpc>
                <a:spcPct val="100000"/>
              </a:lnSpc>
              <a:spcBef>
                <a:spcPts val="600"/>
              </a:spcBef>
              <a:spcAft>
                <a:spcPts val="0"/>
              </a:spcAft>
              <a:buClr>
                <a:schemeClr val="dk1"/>
              </a:buClr>
              <a:buSzPts val="3000"/>
              <a:buNone/>
            </a:pPr>
            <a:r>
              <a:rPr lang="pt-BR" sz="1600" dirty="0"/>
              <a:t>a) o tempo de contribuição e os demais requisitos para concessão de aposentadoria, conforme disposto no inciso III do § 1º do art. 40 da Constituição Federal; </a:t>
            </a:r>
          </a:p>
          <a:p>
            <a:pPr marL="0" lvl="0" indent="0" algn="just" rtl="0">
              <a:lnSpc>
                <a:spcPct val="100000"/>
              </a:lnSpc>
              <a:spcBef>
                <a:spcPts val="600"/>
              </a:spcBef>
              <a:spcAft>
                <a:spcPts val="0"/>
              </a:spcAft>
              <a:buClr>
                <a:schemeClr val="dk1"/>
              </a:buClr>
              <a:buSzPts val="3000"/>
              <a:buNone/>
            </a:pPr>
            <a:r>
              <a:rPr lang="pt-BR" sz="1600" dirty="0"/>
              <a:t>b) o tempo mínimo de efetivo exercício das funções de magistério na educação infantil e no ensino fundamental e médio, conforme disposto no § 5º do art. 40 da Constituição Federal, </a:t>
            </a:r>
            <a:r>
              <a:rPr lang="pt-BR" sz="1600" dirty="0" err="1"/>
              <a:t>observandose</a:t>
            </a:r>
            <a:r>
              <a:rPr lang="pt-BR" sz="1600" dirty="0"/>
              <a:t> a redução da idade mínima em 5 (cinco) anos, em relação às idades decorrentes da aplicação do disposto no inciso III do § 1º, do art. 40 da Constituição Federal; </a:t>
            </a:r>
          </a:p>
          <a:p>
            <a:pPr marL="0" lvl="0" indent="0" algn="just" rtl="0">
              <a:lnSpc>
                <a:spcPct val="100000"/>
              </a:lnSpc>
              <a:spcBef>
                <a:spcPts val="600"/>
              </a:spcBef>
              <a:spcAft>
                <a:spcPts val="0"/>
              </a:spcAft>
              <a:buClr>
                <a:schemeClr val="dk1"/>
              </a:buClr>
              <a:buSzPts val="3000"/>
              <a:buNone/>
            </a:pPr>
            <a:r>
              <a:rPr lang="pt-BR" sz="1600" dirty="0"/>
              <a:t>c) idade e tempo de contribuição diferenciados para aposentadoria dos segurados com deficiência, previamente submetidos à avaliação biopsicossocial realizada por equipe multiprofissional e interdisciplinar, conforme disposto no § 4º-A do art. 40 da Constituição Federal; e</a:t>
            </a:r>
            <a:endParaRPr lang="pt-BR" sz="3000" b="1" dirty="0">
              <a:solidFill>
                <a:schemeClr val="tx1"/>
              </a:solidFill>
              <a:latin typeface="Arial Narrow"/>
              <a:ea typeface="Arial Narrow"/>
              <a:cs typeface="Arial Narrow"/>
              <a:sym typeface="Arial Narrow"/>
            </a:endParaRPr>
          </a:p>
        </p:txBody>
      </p:sp>
      <p:sp>
        <p:nvSpPr>
          <p:cNvPr id="109" name="Google Shape;109;g34144db9191_0_189"/>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chemeClr val="dk1"/>
              </a:buClr>
              <a:buSzPts val="4400"/>
              <a:buFont typeface="Calibri"/>
              <a:buNone/>
            </a:pPr>
            <a:r>
              <a:rPr lang="pt-BR" b="1" dirty="0">
                <a:ln w="0"/>
                <a:solidFill>
                  <a:schemeClr val="tx1"/>
                </a:solidFill>
                <a:effectLst>
                  <a:outerShdw blurRad="38100" dist="19050" dir="2700000" algn="tl" rotWithShape="0">
                    <a:schemeClr val="dk1">
                      <a:alpha val="40000"/>
                    </a:schemeClr>
                  </a:outerShdw>
                </a:effectLst>
              </a:rPr>
              <a:t>PARCELAMENTO</a:t>
            </a:r>
            <a:endParaRPr b="1"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23729149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04"/>
        <p:cNvGrpSpPr/>
        <p:nvPr/>
      </p:nvGrpSpPr>
      <p:grpSpPr>
        <a:xfrm>
          <a:off x="0" y="0"/>
          <a:ext cx="0" cy="0"/>
          <a:chOff x="0" y="0"/>
          <a:chExt cx="0" cy="0"/>
        </a:xfrm>
      </p:grpSpPr>
      <p:sp>
        <p:nvSpPr>
          <p:cNvPr id="105" name="Google Shape;105;g34144db9191_0_189"/>
          <p:cNvSpPr/>
          <p:nvPr/>
        </p:nvSpPr>
        <p:spPr>
          <a:xfrm>
            <a:off x="0" y="0"/>
            <a:ext cx="9147601" cy="6858000"/>
          </a:xfrm>
          <a:prstGeom prst="rect">
            <a:avLst/>
          </a:prstGeom>
          <a:gradFill>
            <a:gsLst>
              <a:gs pos="0">
                <a:srgbClr val="EEECE1">
                  <a:alpha val="80784"/>
                </a:srgbClr>
              </a:gs>
              <a:gs pos="28000">
                <a:srgbClr val="EEECE1">
                  <a:alpha val="80784"/>
                </a:srgbClr>
              </a:gs>
              <a:gs pos="74000">
                <a:schemeClr val="lt1"/>
              </a:gs>
              <a:gs pos="100000">
                <a:schemeClr val="lt1"/>
              </a:gs>
            </a:gsLst>
            <a:path path="circle">
              <a:fillToRect l="100000" t="100000"/>
            </a:path>
            <a:tileRect r="-100000" b="-10000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pic>
        <p:nvPicPr>
          <p:cNvPr id="106" name="Google Shape;106;g34144db9191_0_189" descr="Texto&#10;&#10;Descrição gerada automaticamente"/>
          <p:cNvPicPr preferRelativeResize="0"/>
          <p:nvPr/>
        </p:nvPicPr>
        <p:blipFill rotWithShape="1">
          <a:blip r:embed="rId3">
            <a:alphaModFix amt="50000"/>
          </a:blip>
          <a:srcRect l="8159" r="38811" b="9090"/>
          <a:stretch/>
        </p:blipFill>
        <p:spPr>
          <a:xfrm>
            <a:off x="20" y="10"/>
            <a:ext cx="9143980" cy="6857990"/>
          </a:xfrm>
          <a:prstGeom prst="rect">
            <a:avLst/>
          </a:prstGeom>
          <a:noFill/>
          <a:ln>
            <a:noFill/>
          </a:ln>
        </p:spPr>
      </p:pic>
      <p:sp>
        <p:nvSpPr>
          <p:cNvPr id="107" name="Google Shape;107;g34144db9191_0_189"/>
          <p:cNvSpPr/>
          <p:nvPr/>
        </p:nvSpPr>
        <p:spPr>
          <a:xfrm>
            <a:off x="0" y="43543"/>
            <a:ext cx="9147601" cy="6858000"/>
          </a:xfrm>
          <a:prstGeom prst="rect">
            <a:avLst/>
          </a:prstGeom>
          <a:gradFill>
            <a:gsLst>
              <a:gs pos="0">
                <a:srgbClr val="EEECE1">
                  <a:alpha val="80784"/>
                </a:srgbClr>
              </a:gs>
              <a:gs pos="28000">
                <a:srgbClr val="EEECE1">
                  <a:alpha val="80784"/>
                </a:srgbClr>
              </a:gs>
              <a:gs pos="74000">
                <a:schemeClr val="lt1"/>
              </a:gs>
              <a:gs pos="100000">
                <a:schemeClr val="lt1"/>
              </a:gs>
            </a:gsLst>
            <a:path path="circle">
              <a:fillToRect l="100000" t="100000"/>
            </a:path>
            <a:tileRect r="-100000" b="-10000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108" name="Google Shape;108;g34144db9191_0_189"/>
          <p:cNvSpPr txBox="1">
            <a:spLocks noGrp="1"/>
          </p:cNvSpPr>
          <p:nvPr>
            <p:ph type="body" idx="1"/>
          </p:nvPr>
        </p:nvSpPr>
        <p:spPr>
          <a:xfrm>
            <a:off x="457200" y="1600200"/>
            <a:ext cx="8229600" cy="4526100"/>
          </a:xfrm>
          <a:prstGeom prst="rect">
            <a:avLst/>
          </a:prstGeom>
          <a:noFill/>
          <a:ln>
            <a:noFill/>
          </a:ln>
        </p:spPr>
        <p:txBody>
          <a:bodyPr spcFirstLastPara="1" wrap="square" lIns="91425" tIns="45700" rIns="91425" bIns="45700" anchor="t" anchorCtr="0">
            <a:noAutofit/>
          </a:bodyPr>
          <a:lstStyle/>
          <a:p>
            <a:pPr marL="0" lvl="0" indent="0" algn="just" rtl="0">
              <a:lnSpc>
                <a:spcPct val="100000"/>
              </a:lnSpc>
              <a:spcBef>
                <a:spcPts val="600"/>
              </a:spcBef>
              <a:spcAft>
                <a:spcPts val="0"/>
              </a:spcAft>
              <a:buClr>
                <a:schemeClr val="dk1"/>
              </a:buClr>
              <a:buSzPts val="3000"/>
              <a:buNone/>
            </a:pPr>
            <a:r>
              <a:rPr lang="pt-BR" sz="1600" dirty="0"/>
              <a:t>d) idade e tempo de contribuição diferenciados para aposentadoria dos segurados cujas atividades sejam exercidas com efetiva exposição a agentes químicos, físicos e biológicos prejudiciais à saúde, ou associação desses agentes, vedada a caracterização por categoria profissional ou ocupação, conforme disposto no § 4º-C do art. 40 da Constituição Federal; e </a:t>
            </a:r>
          </a:p>
          <a:p>
            <a:pPr marL="0" lvl="0" indent="0" algn="just" rtl="0">
              <a:lnSpc>
                <a:spcPct val="100000"/>
              </a:lnSpc>
              <a:spcBef>
                <a:spcPts val="600"/>
              </a:spcBef>
              <a:spcAft>
                <a:spcPts val="0"/>
              </a:spcAft>
              <a:buClr>
                <a:schemeClr val="dk1"/>
              </a:buClr>
              <a:buSzPts val="3000"/>
              <a:buNone/>
            </a:pPr>
            <a:r>
              <a:rPr lang="pt-BR" sz="1600" dirty="0"/>
              <a:t>III - deverão ser disciplinadas por lei ordinária do ente federativo, caso não previstos em lei complementar, regras para: </a:t>
            </a:r>
          </a:p>
          <a:p>
            <a:pPr marL="0" lvl="0" indent="0" algn="just" rtl="0">
              <a:lnSpc>
                <a:spcPct val="100000"/>
              </a:lnSpc>
              <a:spcBef>
                <a:spcPts val="600"/>
              </a:spcBef>
              <a:spcAft>
                <a:spcPts val="0"/>
              </a:spcAft>
              <a:buClr>
                <a:schemeClr val="dk1"/>
              </a:buClr>
              <a:buSzPts val="3000"/>
              <a:buNone/>
            </a:pPr>
            <a:r>
              <a:rPr lang="pt-BR" sz="1600" dirty="0"/>
              <a:t>a) concessão de aposentadoria por incapacidade permanente para o trabalho, no cargo em que estiver investido o segurado, quando insuscetível de readaptação, hipótese em que será obrigatória a realização de avaliações periódicas para verificação da continuidade das condições que ensejaram a concessão da aposentadoria, conforme disposto no inciso I do § 1º do art. 40 da Constituição Federal; e </a:t>
            </a:r>
          </a:p>
          <a:p>
            <a:pPr marL="0" lvl="0" indent="0" algn="just" rtl="0">
              <a:lnSpc>
                <a:spcPct val="100000"/>
              </a:lnSpc>
              <a:spcBef>
                <a:spcPts val="600"/>
              </a:spcBef>
              <a:spcAft>
                <a:spcPts val="0"/>
              </a:spcAft>
              <a:buClr>
                <a:schemeClr val="dk1"/>
              </a:buClr>
              <a:buSzPts val="3000"/>
              <a:buNone/>
            </a:pPr>
            <a:r>
              <a:rPr lang="pt-BR" sz="1600" dirty="0"/>
              <a:t>b) cálculo de proventos de aposentadoria e de atualização monetária de sua base de cálculo, bem como regras de cálculo da pensão por morte, assegurado o reajustamento desses benefícios para preservar-lhes, em caráter permanente, o valor real, conforme disposto nos §§ 3º, 7º e 8º do art. 40 da Constituição Federal. </a:t>
            </a:r>
            <a:endParaRPr lang="pt-BR" sz="3000" b="1" dirty="0">
              <a:solidFill>
                <a:schemeClr val="tx1"/>
              </a:solidFill>
              <a:latin typeface="Arial Narrow"/>
              <a:ea typeface="Arial Narrow"/>
              <a:cs typeface="Arial Narrow"/>
              <a:sym typeface="Arial Narrow"/>
            </a:endParaRPr>
          </a:p>
        </p:txBody>
      </p:sp>
      <p:sp>
        <p:nvSpPr>
          <p:cNvPr id="109" name="Google Shape;109;g34144db9191_0_189"/>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chemeClr val="dk1"/>
              </a:buClr>
              <a:buSzPts val="4400"/>
              <a:buFont typeface="Calibri"/>
              <a:buNone/>
            </a:pPr>
            <a:r>
              <a:rPr lang="pt-BR" b="1" dirty="0">
                <a:ln w="0"/>
                <a:solidFill>
                  <a:schemeClr val="tx1"/>
                </a:solidFill>
                <a:effectLst>
                  <a:outerShdw blurRad="38100" dist="19050" dir="2700000" algn="tl" rotWithShape="0">
                    <a:schemeClr val="dk1">
                      <a:alpha val="40000"/>
                    </a:schemeClr>
                  </a:outerShdw>
                </a:effectLst>
              </a:rPr>
              <a:t>PARCELAMENTO</a:t>
            </a:r>
            <a:endParaRPr b="1"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29285885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04"/>
        <p:cNvGrpSpPr/>
        <p:nvPr/>
      </p:nvGrpSpPr>
      <p:grpSpPr>
        <a:xfrm>
          <a:off x="0" y="0"/>
          <a:ext cx="0" cy="0"/>
          <a:chOff x="0" y="0"/>
          <a:chExt cx="0" cy="0"/>
        </a:xfrm>
      </p:grpSpPr>
      <p:sp>
        <p:nvSpPr>
          <p:cNvPr id="105" name="Google Shape;105;g34144db9191_0_189"/>
          <p:cNvSpPr/>
          <p:nvPr/>
        </p:nvSpPr>
        <p:spPr>
          <a:xfrm>
            <a:off x="0" y="0"/>
            <a:ext cx="9147601" cy="6858000"/>
          </a:xfrm>
          <a:prstGeom prst="rect">
            <a:avLst/>
          </a:prstGeom>
          <a:gradFill>
            <a:gsLst>
              <a:gs pos="0">
                <a:srgbClr val="EEECE1">
                  <a:alpha val="80784"/>
                </a:srgbClr>
              </a:gs>
              <a:gs pos="28000">
                <a:srgbClr val="EEECE1">
                  <a:alpha val="80784"/>
                </a:srgbClr>
              </a:gs>
              <a:gs pos="74000">
                <a:schemeClr val="lt1"/>
              </a:gs>
              <a:gs pos="100000">
                <a:schemeClr val="lt1"/>
              </a:gs>
            </a:gsLst>
            <a:path path="circle">
              <a:fillToRect l="100000" t="100000"/>
            </a:path>
            <a:tileRect r="-100000" b="-10000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pic>
        <p:nvPicPr>
          <p:cNvPr id="106" name="Google Shape;106;g34144db9191_0_189" descr="Texto&#10;&#10;Descrição gerada automaticamente"/>
          <p:cNvPicPr preferRelativeResize="0"/>
          <p:nvPr/>
        </p:nvPicPr>
        <p:blipFill rotWithShape="1">
          <a:blip r:embed="rId3">
            <a:alphaModFix amt="50000"/>
          </a:blip>
          <a:srcRect l="8159" r="38811" b="9090"/>
          <a:stretch/>
        </p:blipFill>
        <p:spPr>
          <a:xfrm>
            <a:off x="20" y="10"/>
            <a:ext cx="9143980" cy="6857990"/>
          </a:xfrm>
          <a:prstGeom prst="rect">
            <a:avLst/>
          </a:prstGeom>
          <a:noFill/>
          <a:ln>
            <a:noFill/>
          </a:ln>
        </p:spPr>
      </p:pic>
      <p:sp>
        <p:nvSpPr>
          <p:cNvPr id="107" name="Google Shape;107;g34144db9191_0_189"/>
          <p:cNvSpPr/>
          <p:nvPr/>
        </p:nvSpPr>
        <p:spPr>
          <a:xfrm>
            <a:off x="0" y="43543"/>
            <a:ext cx="9147601" cy="6858000"/>
          </a:xfrm>
          <a:prstGeom prst="rect">
            <a:avLst/>
          </a:prstGeom>
          <a:gradFill>
            <a:gsLst>
              <a:gs pos="0">
                <a:srgbClr val="EEECE1">
                  <a:alpha val="80784"/>
                </a:srgbClr>
              </a:gs>
              <a:gs pos="28000">
                <a:srgbClr val="EEECE1">
                  <a:alpha val="80784"/>
                </a:srgbClr>
              </a:gs>
              <a:gs pos="74000">
                <a:schemeClr val="lt1"/>
              </a:gs>
              <a:gs pos="100000">
                <a:schemeClr val="lt1"/>
              </a:gs>
            </a:gsLst>
            <a:path path="circle">
              <a:fillToRect l="100000" t="100000"/>
            </a:path>
            <a:tileRect r="-100000" b="-10000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108" name="Google Shape;108;g34144db9191_0_189"/>
          <p:cNvSpPr txBox="1">
            <a:spLocks noGrp="1"/>
          </p:cNvSpPr>
          <p:nvPr>
            <p:ph type="body" idx="1"/>
          </p:nvPr>
        </p:nvSpPr>
        <p:spPr>
          <a:xfrm>
            <a:off x="457200" y="1600200"/>
            <a:ext cx="8229600" cy="4526100"/>
          </a:xfrm>
          <a:prstGeom prst="rect">
            <a:avLst/>
          </a:prstGeom>
          <a:noFill/>
          <a:ln>
            <a:noFill/>
          </a:ln>
        </p:spPr>
        <p:txBody>
          <a:bodyPr spcFirstLastPara="1" wrap="square" lIns="91425" tIns="45700" rIns="91425" bIns="45700" anchor="t" anchorCtr="0">
            <a:noAutofit/>
          </a:bodyPr>
          <a:lstStyle/>
          <a:p>
            <a:pPr marL="0" lvl="0" indent="0" algn="just" rtl="0">
              <a:lnSpc>
                <a:spcPct val="100000"/>
              </a:lnSpc>
              <a:spcBef>
                <a:spcPts val="600"/>
              </a:spcBef>
              <a:spcAft>
                <a:spcPts val="0"/>
              </a:spcAft>
              <a:buClr>
                <a:schemeClr val="dk1"/>
              </a:buClr>
              <a:buSzPts val="3000"/>
              <a:buNone/>
            </a:pPr>
            <a:r>
              <a:rPr lang="pt-BR" sz="1800" b="1" i="0" u="none" strike="noStrike" dirty="0">
                <a:solidFill>
                  <a:srgbClr val="000000"/>
                </a:solidFill>
                <a:effectLst/>
                <a:latin typeface="Arial Narrow" panose="020B0606020202030204" pitchFamily="34" charset="0"/>
              </a:rPr>
              <a:t>SOLUÇÃO DE CONSULTA N.º 278/17</a:t>
            </a:r>
          </a:p>
          <a:p>
            <a:pPr marL="17094" indent="0" algn="just" rtl="0">
              <a:spcBef>
                <a:spcPts val="0"/>
              </a:spcBef>
              <a:spcAft>
                <a:spcPts val="0"/>
              </a:spcAft>
              <a:buNone/>
            </a:pPr>
            <a:r>
              <a:rPr lang="pt-BR" sz="1800" b="0" i="0" u="none" strike="noStrike" dirty="0">
                <a:solidFill>
                  <a:srgbClr val="000000"/>
                </a:solidFill>
                <a:effectLst/>
                <a:latin typeface="Arial Narrow" panose="020B0606020202030204" pitchFamily="34" charset="0"/>
              </a:rPr>
              <a:t>A transferência ou repasse de recursos no âmbito do mesmo ente federativo pode se dar por meio de transferências intragovernamentais ou operações </a:t>
            </a:r>
            <a:r>
              <a:rPr lang="pt-BR" sz="1800" b="0" i="0" u="none" strike="noStrike" dirty="0" err="1">
                <a:solidFill>
                  <a:srgbClr val="000000"/>
                </a:solidFill>
                <a:effectLst/>
                <a:latin typeface="Arial Narrow" panose="020B0606020202030204" pitchFamily="34" charset="0"/>
              </a:rPr>
              <a:t>intraorçamentárias</a:t>
            </a:r>
            <a:r>
              <a:rPr lang="pt-BR" sz="1800" b="0" i="0" u="none" strike="noStrike" dirty="0">
                <a:solidFill>
                  <a:srgbClr val="000000"/>
                </a:solidFill>
                <a:effectLst/>
                <a:latin typeface="Arial Narrow" panose="020B0606020202030204" pitchFamily="34" charset="0"/>
              </a:rPr>
              <a:t>.</a:t>
            </a:r>
            <a:endParaRPr lang="pt-BR" sz="1600" b="0" dirty="0">
              <a:effectLst/>
            </a:endParaRPr>
          </a:p>
          <a:p>
            <a:pPr marL="17094" indent="0" algn="just" rtl="0">
              <a:spcBef>
                <a:spcPts val="0"/>
              </a:spcBef>
              <a:spcAft>
                <a:spcPts val="0"/>
              </a:spcAft>
              <a:buNone/>
            </a:pPr>
            <a:r>
              <a:rPr lang="pt-BR" sz="1800" b="0" i="0" u="none" strike="noStrike" dirty="0">
                <a:solidFill>
                  <a:srgbClr val="000000"/>
                </a:solidFill>
                <a:effectLst/>
                <a:latin typeface="Arial Narrow" panose="020B0606020202030204" pitchFamily="34" charset="0"/>
              </a:rPr>
              <a:t>Em relação às transferências intragovernamentais:</a:t>
            </a:r>
            <a:endParaRPr lang="pt-BR" sz="1600" b="0" dirty="0">
              <a:effectLst/>
            </a:endParaRPr>
          </a:p>
          <a:p>
            <a:pPr marL="17094" indent="0" algn="just" rtl="0">
              <a:spcBef>
                <a:spcPts val="0"/>
              </a:spcBef>
              <a:spcAft>
                <a:spcPts val="0"/>
              </a:spcAft>
              <a:buNone/>
            </a:pPr>
            <a:r>
              <a:rPr lang="pt-BR" sz="1800" b="0" i="0" u="none" strike="noStrike" dirty="0">
                <a:solidFill>
                  <a:srgbClr val="000000"/>
                </a:solidFill>
                <a:effectLst/>
                <a:latin typeface="Arial Narrow" panose="020B0606020202030204" pitchFamily="34" charset="0"/>
              </a:rPr>
              <a:t>c) Quando as transferências intragovernamentais ocorrerem entre órgãos ou fundos sem personalidade jurídica da mesma pessoa jurídica, os valores não terão impacto na base de cálculo da Contribuição para o PIS/Pasep incidente sobre Receitas Governamentais devida pela entidade pública que aglomera os órgãos ou fundos envolvidos;</a:t>
            </a:r>
            <a:endParaRPr lang="pt-BR" sz="1600" b="0" dirty="0">
              <a:effectLst/>
            </a:endParaRPr>
          </a:p>
          <a:p>
            <a:pPr marL="17094" indent="0" algn="just" rtl="0">
              <a:spcBef>
                <a:spcPts val="0"/>
              </a:spcBef>
              <a:spcAft>
                <a:spcPts val="0"/>
              </a:spcAft>
              <a:buNone/>
            </a:pPr>
            <a:r>
              <a:rPr lang="pt-BR" sz="1800" b="0" i="0" u="none" strike="noStrike" dirty="0">
                <a:solidFill>
                  <a:srgbClr val="000000"/>
                </a:solidFill>
                <a:effectLst/>
                <a:latin typeface="Arial Narrow" panose="020B0606020202030204" pitchFamily="34" charset="0"/>
              </a:rPr>
              <a:t>d) Diferentemente, quando as transferências intragovernamentais envolvem diferentes entidades dotadas de personalidade jurídica de direito público, o tratamento a ser dispensado dependerá da espécie de transferência que esteja sendo efetivada, se constitucional ou legal ou se voluntária (as regras são idênticas às das transferências intergovernamentais).</a:t>
            </a:r>
            <a:endParaRPr lang="pt-BR" sz="1600" b="0" dirty="0">
              <a:effectLst/>
            </a:endParaRPr>
          </a:p>
          <a:p>
            <a:pPr marL="17094" indent="0" algn="just" rtl="0">
              <a:spcBef>
                <a:spcPts val="0"/>
              </a:spcBef>
              <a:spcAft>
                <a:spcPts val="0"/>
              </a:spcAft>
              <a:buNone/>
            </a:pPr>
            <a:r>
              <a:rPr lang="pt-BR" sz="1800" b="0" i="0" u="none" strike="noStrike" dirty="0">
                <a:solidFill>
                  <a:srgbClr val="000000"/>
                </a:solidFill>
                <a:effectLst/>
                <a:latin typeface="Arial Narrow" panose="020B0606020202030204" pitchFamily="34" charset="0"/>
              </a:rPr>
              <a:t>…</a:t>
            </a:r>
            <a:endParaRPr lang="pt-BR" sz="1600" b="0" dirty="0">
              <a:effectLst/>
            </a:endParaRPr>
          </a:p>
          <a:p>
            <a:pPr marL="17094" indent="0" algn="just" rtl="0">
              <a:spcBef>
                <a:spcPts val="0"/>
              </a:spcBef>
              <a:spcAft>
                <a:spcPts val="0"/>
              </a:spcAft>
              <a:buNone/>
            </a:pPr>
            <a:r>
              <a:rPr lang="pt-BR" sz="1800" b="0" i="0" u="none" strike="noStrike" dirty="0">
                <a:solidFill>
                  <a:srgbClr val="000000"/>
                </a:solidFill>
                <a:effectLst/>
                <a:latin typeface="Arial Narrow" panose="020B0606020202030204" pitchFamily="34" charset="0"/>
              </a:rPr>
              <a:t>A contribuição dos servidores e a contribuição patronal devem compor a base de cálculo da Contribuição para o PIS/Pasep incidente sobre Receitas Governamentais dos Regimes Próprios de Previdência Social (RPPS).</a:t>
            </a:r>
            <a:endParaRPr lang="pt-BR" sz="1600" i="0" u="none" strike="noStrike" dirty="0">
              <a:solidFill>
                <a:srgbClr val="000000"/>
              </a:solidFill>
              <a:latin typeface="Arial Narrow" panose="020B0606020202030204" pitchFamily="34" charset="0"/>
            </a:endParaRPr>
          </a:p>
          <a:p>
            <a:pPr marL="17094" indent="0" algn="just" rtl="0">
              <a:spcBef>
                <a:spcPts val="0"/>
              </a:spcBef>
              <a:spcAft>
                <a:spcPts val="0"/>
              </a:spcAft>
              <a:buNone/>
            </a:pPr>
            <a:br>
              <a:rPr lang="pt-BR" sz="1600" dirty="0"/>
            </a:br>
            <a:endParaRPr lang="pt-BR" sz="3000" b="1" dirty="0">
              <a:solidFill>
                <a:srgbClr val="FF0000"/>
              </a:solidFill>
              <a:latin typeface="Arial Narrow"/>
              <a:ea typeface="Arial Narrow"/>
              <a:cs typeface="Arial Narrow"/>
              <a:sym typeface="Arial Narrow"/>
            </a:endParaRPr>
          </a:p>
        </p:txBody>
      </p:sp>
      <p:sp>
        <p:nvSpPr>
          <p:cNvPr id="109" name="Google Shape;109;g34144db9191_0_189"/>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chemeClr val="dk1"/>
              </a:buClr>
              <a:buSzPts val="4400"/>
              <a:buFont typeface="Calibri"/>
              <a:buNone/>
            </a:pPr>
            <a:r>
              <a:rPr lang="pt-BR" b="1" dirty="0">
                <a:ln w="0"/>
                <a:solidFill>
                  <a:schemeClr val="tx1"/>
                </a:solidFill>
                <a:effectLst>
                  <a:outerShdw blurRad="38100" dist="19050" dir="2700000" algn="tl" rotWithShape="0">
                    <a:schemeClr val="dk1">
                      <a:alpha val="40000"/>
                    </a:schemeClr>
                  </a:outerShdw>
                </a:effectLst>
              </a:rPr>
              <a:t>PASEP</a:t>
            </a:r>
            <a:endParaRPr b="1"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22510969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04"/>
        <p:cNvGrpSpPr/>
        <p:nvPr/>
      </p:nvGrpSpPr>
      <p:grpSpPr>
        <a:xfrm>
          <a:off x="0" y="0"/>
          <a:ext cx="0" cy="0"/>
          <a:chOff x="0" y="0"/>
          <a:chExt cx="0" cy="0"/>
        </a:xfrm>
      </p:grpSpPr>
      <p:sp>
        <p:nvSpPr>
          <p:cNvPr id="105" name="Google Shape;105;g34144db9191_0_189"/>
          <p:cNvSpPr/>
          <p:nvPr/>
        </p:nvSpPr>
        <p:spPr>
          <a:xfrm>
            <a:off x="0" y="0"/>
            <a:ext cx="9147601" cy="6858000"/>
          </a:xfrm>
          <a:prstGeom prst="rect">
            <a:avLst/>
          </a:prstGeom>
          <a:gradFill>
            <a:gsLst>
              <a:gs pos="0">
                <a:srgbClr val="EEECE1">
                  <a:alpha val="80784"/>
                </a:srgbClr>
              </a:gs>
              <a:gs pos="28000">
                <a:srgbClr val="EEECE1">
                  <a:alpha val="80784"/>
                </a:srgbClr>
              </a:gs>
              <a:gs pos="74000">
                <a:schemeClr val="lt1"/>
              </a:gs>
              <a:gs pos="100000">
                <a:schemeClr val="lt1"/>
              </a:gs>
            </a:gsLst>
            <a:path path="circle">
              <a:fillToRect l="100000" t="100000"/>
            </a:path>
            <a:tileRect r="-100000" b="-10000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pic>
        <p:nvPicPr>
          <p:cNvPr id="106" name="Google Shape;106;g34144db9191_0_189" descr="Texto&#10;&#10;Descrição gerada automaticamente"/>
          <p:cNvPicPr preferRelativeResize="0"/>
          <p:nvPr/>
        </p:nvPicPr>
        <p:blipFill rotWithShape="1">
          <a:blip r:embed="rId3">
            <a:alphaModFix amt="50000"/>
          </a:blip>
          <a:srcRect l="8159" r="38811" b="9090"/>
          <a:stretch/>
        </p:blipFill>
        <p:spPr>
          <a:xfrm>
            <a:off x="20" y="10"/>
            <a:ext cx="9143980" cy="6857990"/>
          </a:xfrm>
          <a:prstGeom prst="rect">
            <a:avLst/>
          </a:prstGeom>
          <a:noFill/>
          <a:ln>
            <a:noFill/>
          </a:ln>
        </p:spPr>
      </p:pic>
      <p:sp>
        <p:nvSpPr>
          <p:cNvPr id="107" name="Google Shape;107;g34144db9191_0_189"/>
          <p:cNvSpPr/>
          <p:nvPr/>
        </p:nvSpPr>
        <p:spPr>
          <a:xfrm>
            <a:off x="0" y="43543"/>
            <a:ext cx="9147601" cy="6858000"/>
          </a:xfrm>
          <a:prstGeom prst="rect">
            <a:avLst/>
          </a:prstGeom>
          <a:gradFill>
            <a:gsLst>
              <a:gs pos="0">
                <a:srgbClr val="EEECE1">
                  <a:alpha val="80784"/>
                </a:srgbClr>
              </a:gs>
              <a:gs pos="28000">
                <a:srgbClr val="EEECE1">
                  <a:alpha val="80784"/>
                </a:srgbClr>
              </a:gs>
              <a:gs pos="74000">
                <a:schemeClr val="lt1"/>
              </a:gs>
              <a:gs pos="100000">
                <a:schemeClr val="lt1"/>
              </a:gs>
            </a:gsLst>
            <a:path path="circle">
              <a:fillToRect l="100000" t="100000"/>
            </a:path>
            <a:tileRect r="-100000" b="-10000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108" name="Google Shape;108;g34144db9191_0_189"/>
          <p:cNvSpPr txBox="1">
            <a:spLocks noGrp="1"/>
          </p:cNvSpPr>
          <p:nvPr>
            <p:ph type="body" idx="1"/>
          </p:nvPr>
        </p:nvSpPr>
        <p:spPr>
          <a:xfrm>
            <a:off x="457200" y="1600200"/>
            <a:ext cx="8229600" cy="4526100"/>
          </a:xfrm>
          <a:prstGeom prst="rect">
            <a:avLst/>
          </a:prstGeom>
          <a:noFill/>
          <a:ln>
            <a:noFill/>
          </a:ln>
        </p:spPr>
        <p:txBody>
          <a:bodyPr spcFirstLastPara="1" wrap="square" lIns="91425" tIns="45700" rIns="91425" bIns="45700" anchor="t" anchorCtr="0">
            <a:noAutofit/>
          </a:bodyPr>
          <a:lstStyle/>
          <a:p>
            <a:pPr marL="0" lvl="0" indent="0" algn="just" rtl="0">
              <a:lnSpc>
                <a:spcPct val="100000"/>
              </a:lnSpc>
              <a:spcBef>
                <a:spcPts val="600"/>
              </a:spcBef>
              <a:spcAft>
                <a:spcPts val="0"/>
              </a:spcAft>
              <a:buClr>
                <a:schemeClr val="dk1"/>
              </a:buClr>
              <a:buSzPts val="3000"/>
              <a:buNone/>
            </a:pPr>
            <a:r>
              <a:rPr lang="pt-BR" sz="2400" b="1" dirty="0">
                <a:solidFill>
                  <a:srgbClr val="000000"/>
                </a:solidFill>
                <a:latin typeface="Arial" panose="020B0604020202020204" pitchFamily="34" charset="0"/>
              </a:rPr>
              <a:t>EMENDA CONSTITUCIONAL n.º 136/25:</a:t>
            </a:r>
            <a:endParaRPr lang="pt-BR" sz="2400" b="1" i="0" dirty="0">
              <a:solidFill>
                <a:srgbClr val="000000"/>
              </a:solidFill>
              <a:effectLst/>
              <a:latin typeface="Arial" panose="020B0604020202020204" pitchFamily="34" charset="0"/>
            </a:endParaRPr>
          </a:p>
          <a:p>
            <a:pPr marL="0" lvl="0" indent="0" algn="just" rtl="0">
              <a:lnSpc>
                <a:spcPct val="100000"/>
              </a:lnSpc>
              <a:spcBef>
                <a:spcPts val="600"/>
              </a:spcBef>
              <a:spcAft>
                <a:spcPts val="0"/>
              </a:spcAft>
              <a:buClr>
                <a:schemeClr val="dk1"/>
              </a:buClr>
              <a:buSzPts val="3000"/>
              <a:buNone/>
            </a:pPr>
            <a:r>
              <a:rPr lang="pt-BR" sz="2400" b="0" i="0" dirty="0">
                <a:solidFill>
                  <a:srgbClr val="000000"/>
                </a:solidFill>
                <a:effectLst/>
                <a:latin typeface="Arial" panose="020B0604020202020204" pitchFamily="34" charset="0"/>
              </a:rPr>
              <a:t>Art. 6º Excluem-se da base de cálculo da Contribuição para os Programas de Integração Social e de Formação do Patrimônio do Servidor Público (Contribuição para o PIS/Pasep) os valores referentes às receitas dos regimes próprios de previdência social de contribuições previdenciárias, transferências para cobertura da insuficiência financeira, aportes para cobertura do déficit atuarial, compensação financeira entre regimes previdenciários, rendimentos das aplicações financeiras e outras destinadas ao financiamento de benefícios previdenciários, ressalvadas as despesas administrativas.</a:t>
            </a:r>
            <a:endParaRPr lang="pt-BR" sz="2400" b="1" dirty="0">
              <a:solidFill>
                <a:srgbClr val="FF0000"/>
              </a:solidFill>
              <a:latin typeface="Arial Narrow"/>
              <a:ea typeface="Arial Narrow"/>
              <a:cs typeface="Arial Narrow"/>
              <a:sym typeface="Arial Narrow"/>
            </a:endParaRPr>
          </a:p>
        </p:txBody>
      </p:sp>
      <p:sp>
        <p:nvSpPr>
          <p:cNvPr id="109" name="Google Shape;109;g34144db9191_0_189"/>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chemeClr val="dk1"/>
              </a:buClr>
              <a:buSzPts val="4400"/>
              <a:buFont typeface="Calibri"/>
              <a:buNone/>
            </a:pPr>
            <a:r>
              <a:rPr lang="pt-BR" b="1" dirty="0">
                <a:ln w="0"/>
                <a:solidFill>
                  <a:schemeClr val="tx1"/>
                </a:solidFill>
                <a:effectLst>
                  <a:outerShdw blurRad="38100" dist="19050" dir="2700000" algn="tl" rotWithShape="0">
                    <a:schemeClr val="dk1">
                      <a:alpha val="40000"/>
                    </a:schemeClr>
                  </a:outerShdw>
                </a:effectLst>
              </a:rPr>
              <a:t>PASEP</a:t>
            </a:r>
            <a:endParaRPr b="1"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9825517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04"/>
        <p:cNvGrpSpPr/>
        <p:nvPr/>
      </p:nvGrpSpPr>
      <p:grpSpPr>
        <a:xfrm>
          <a:off x="0" y="0"/>
          <a:ext cx="0" cy="0"/>
          <a:chOff x="0" y="0"/>
          <a:chExt cx="0" cy="0"/>
        </a:xfrm>
      </p:grpSpPr>
      <p:sp>
        <p:nvSpPr>
          <p:cNvPr id="105" name="Google Shape;105;g34144db9191_0_189"/>
          <p:cNvSpPr/>
          <p:nvPr/>
        </p:nvSpPr>
        <p:spPr>
          <a:xfrm>
            <a:off x="0" y="0"/>
            <a:ext cx="9147601" cy="6858000"/>
          </a:xfrm>
          <a:prstGeom prst="rect">
            <a:avLst/>
          </a:prstGeom>
          <a:gradFill>
            <a:gsLst>
              <a:gs pos="0">
                <a:srgbClr val="EEECE1">
                  <a:alpha val="80784"/>
                </a:srgbClr>
              </a:gs>
              <a:gs pos="28000">
                <a:srgbClr val="EEECE1">
                  <a:alpha val="80784"/>
                </a:srgbClr>
              </a:gs>
              <a:gs pos="74000">
                <a:schemeClr val="lt1"/>
              </a:gs>
              <a:gs pos="100000">
                <a:schemeClr val="lt1"/>
              </a:gs>
            </a:gsLst>
            <a:path path="circle">
              <a:fillToRect l="100000" t="100000"/>
            </a:path>
            <a:tileRect r="-100000" b="-10000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pic>
        <p:nvPicPr>
          <p:cNvPr id="106" name="Google Shape;106;g34144db9191_0_189" descr="Texto&#10;&#10;Descrição gerada automaticamente"/>
          <p:cNvPicPr preferRelativeResize="0"/>
          <p:nvPr/>
        </p:nvPicPr>
        <p:blipFill rotWithShape="1">
          <a:blip r:embed="rId3">
            <a:alphaModFix amt="50000"/>
          </a:blip>
          <a:srcRect l="8159" r="38811" b="9090"/>
          <a:stretch/>
        </p:blipFill>
        <p:spPr>
          <a:xfrm>
            <a:off x="20" y="10"/>
            <a:ext cx="9143980" cy="6857990"/>
          </a:xfrm>
          <a:prstGeom prst="rect">
            <a:avLst/>
          </a:prstGeom>
          <a:noFill/>
          <a:ln>
            <a:noFill/>
          </a:ln>
        </p:spPr>
      </p:pic>
      <p:sp>
        <p:nvSpPr>
          <p:cNvPr id="107" name="Google Shape;107;g34144db9191_0_189"/>
          <p:cNvSpPr/>
          <p:nvPr/>
        </p:nvSpPr>
        <p:spPr>
          <a:xfrm>
            <a:off x="0" y="43543"/>
            <a:ext cx="9147601" cy="6858000"/>
          </a:xfrm>
          <a:prstGeom prst="rect">
            <a:avLst/>
          </a:prstGeom>
          <a:gradFill>
            <a:gsLst>
              <a:gs pos="0">
                <a:srgbClr val="EEECE1">
                  <a:alpha val="80784"/>
                </a:srgbClr>
              </a:gs>
              <a:gs pos="28000">
                <a:srgbClr val="EEECE1">
                  <a:alpha val="80784"/>
                </a:srgbClr>
              </a:gs>
              <a:gs pos="74000">
                <a:schemeClr val="lt1"/>
              </a:gs>
              <a:gs pos="100000">
                <a:schemeClr val="lt1"/>
              </a:gs>
            </a:gsLst>
            <a:path path="circle">
              <a:fillToRect l="100000" t="100000"/>
            </a:path>
            <a:tileRect r="-100000" b="-10000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108" name="Google Shape;108;g34144db9191_0_189"/>
          <p:cNvSpPr txBox="1">
            <a:spLocks noGrp="1"/>
          </p:cNvSpPr>
          <p:nvPr>
            <p:ph type="body" idx="1"/>
          </p:nvPr>
        </p:nvSpPr>
        <p:spPr>
          <a:xfrm>
            <a:off x="457200" y="1600200"/>
            <a:ext cx="8229600" cy="4526100"/>
          </a:xfrm>
          <a:prstGeom prst="rect">
            <a:avLst/>
          </a:prstGeom>
          <a:noFill/>
          <a:ln>
            <a:noFill/>
          </a:ln>
        </p:spPr>
        <p:txBody>
          <a:bodyPr spcFirstLastPara="1" wrap="square" lIns="91425" tIns="45700" rIns="91425" bIns="45700" anchor="t" anchorCtr="0">
            <a:noAutofit/>
          </a:bodyPr>
          <a:lstStyle/>
          <a:p>
            <a:pPr marL="0" lvl="0" indent="0" algn="just" rtl="0">
              <a:lnSpc>
                <a:spcPct val="100000"/>
              </a:lnSpc>
              <a:spcBef>
                <a:spcPts val="600"/>
              </a:spcBef>
              <a:spcAft>
                <a:spcPts val="0"/>
              </a:spcAft>
              <a:buClr>
                <a:schemeClr val="dk1"/>
              </a:buClr>
              <a:buSzPts val="3000"/>
              <a:buNone/>
            </a:pPr>
            <a:r>
              <a:rPr lang="pt-BR" sz="3000" b="1" dirty="0">
                <a:solidFill>
                  <a:schemeClr val="tx1"/>
                </a:solidFill>
                <a:latin typeface="Arial Narrow"/>
                <a:ea typeface="Arial Narrow"/>
                <a:cs typeface="Arial Narrow"/>
                <a:sym typeface="Arial Narrow"/>
              </a:rPr>
              <a:t>ANTES DA EC 136/25:</a:t>
            </a:r>
          </a:p>
          <a:p>
            <a:pPr marL="0" lvl="0" indent="0" algn="just" rtl="0">
              <a:lnSpc>
                <a:spcPct val="100000"/>
              </a:lnSpc>
              <a:spcBef>
                <a:spcPts val="600"/>
              </a:spcBef>
              <a:spcAft>
                <a:spcPts val="0"/>
              </a:spcAft>
              <a:buClr>
                <a:schemeClr val="dk1"/>
              </a:buClr>
              <a:buSzPts val="3000"/>
              <a:buNone/>
            </a:pPr>
            <a:r>
              <a:rPr lang="pt-BR" sz="3000" dirty="0">
                <a:solidFill>
                  <a:schemeClr val="tx1"/>
                </a:solidFill>
                <a:latin typeface="Arial Narrow"/>
                <a:ea typeface="Arial Narrow"/>
                <a:cs typeface="Arial Narrow"/>
                <a:sym typeface="Arial Narrow"/>
              </a:rPr>
              <a:t>Contribuições Previdenciárias – R$ 1.000.000,00</a:t>
            </a:r>
          </a:p>
          <a:p>
            <a:pPr marL="0" lvl="0" indent="0" algn="just" rtl="0">
              <a:lnSpc>
                <a:spcPct val="100000"/>
              </a:lnSpc>
              <a:spcBef>
                <a:spcPts val="600"/>
              </a:spcBef>
              <a:spcAft>
                <a:spcPts val="0"/>
              </a:spcAft>
              <a:buClr>
                <a:schemeClr val="dk1"/>
              </a:buClr>
              <a:buSzPts val="3000"/>
              <a:buNone/>
            </a:pPr>
            <a:r>
              <a:rPr lang="pt-BR" sz="3000" dirty="0">
                <a:solidFill>
                  <a:schemeClr val="tx1"/>
                </a:solidFill>
                <a:latin typeface="Arial Narrow"/>
                <a:ea typeface="Arial Narrow"/>
                <a:cs typeface="Arial Narrow"/>
                <a:sym typeface="Arial Narrow"/>
              </a:rPr>
              <a:t>Cobertura de Déficit – R$ 100.000,00</a:t>
            </a:r>
          </a:p>
          <a:p>
            <a:pPr marL="0" lvl="0" indent="0" algn="just" rtl="0">
              <a:lnSpc>
                <a:spcPct val="100000"/>
              </a:lnSpc>
              <a:spcBef>
                <a:spcPts val="600"/>
              </a:spcBef>
              <a:spcAft>
                <a:spcPts val="0"/>
              </a:spcAft>
              <a:buClr>
                <a:schemeClr val="dk1"/>
              </a:buClr>
              <a:buSzPts val="3000"/>
              <a:buNone/>
            </a:pPr>
            <a:r>
              <a:rPr lang="pt-BR" sz="3000" dirty="0">
                <a:solidFill>
                  <a:schemeClr val="tx1"/>
                </a:solidFill>
                <a:latin typeface="Arial Narrow"/>
                <a:ea typeface="Arial Narrow"/>
                <a:cs typeface="Arial Narrow"/>
                <a:sym typeface="Arial Narrow"/>
              </a:rPr>
              <a:t>COMPREV – R$ 30.000,00</a:t>
            </a:r>
          </a:p>
          <a:p>
            <a:pPr marL="0" lvl="0" indent="0" algn="just" rtl="0">
              <a:lnSpc>
                <a:spcPct val="100000"/>
              </a:lnSpc>
              <a:spcBef>
                <a:spcPts val="600"/>
              </a:spcBef>
              <a:spcAft>
                <a:spcPts val="0"/>
              </a:spcAft>
              <a:buClr>
                <a:schemeClr val="dk1"/>
              </a:buClr>
              <a:buSzPts val="3000"/>
              <a:buNone/>
            </a:pPr>
            <a:r>
              <a:rPr lang="pt-BR" sz="3000" dirty="0">
                <a:solidFill>
                  <a:schemeClr val="tx1"/>
                </a:solidFill>
                <a:latin typeface="Arial Narrow"/>
                <a:ea typeface="Arial Narrow"/>
                <a:cs typeface="Arial Narrow"/>
                <a:sym typeface="Arial Narrow"/>
              </a:rPr>
              <a:t>Rendimentos de Aplicações – R$ 45.000,00</a:t>
            </a:r>
          </a:p>
          <a:p>
            <a:pPr marL="0" lvl="0" indent="0" algn="just" rtl="0">
              <a:lnSpc>
                <a:spcPct val="100000"/>
              </a:lnSpc>
              <a:spcBef>
                <a:spcPts val="600"/>
              </a:spcBef>
              <a:spcAft>
                <a:spcPts val="0"/>
              </a:spcAft>
              <a:buClr>
                <a:schemeClr val="dk1"/>
              </a:buClr>
              <a:buSzPts val="3000"/>
              <a:buNone/>
            </a:pPr>
            <a:r>
              <a:rPr lang="pt-BR" sz="3000" dirty="0">
                <a:solidFill>
                  <a:schemeClr val="tx1"/>
                </a:solidFill>
                <a:latin typeface="Arial Narrow"/>
                <a:ea typeface="Arial Narrow"/>
                <a:cs typeface="Arial Narrow"/>
                <a:sym typeface="Arial Narrow"/>
              </a:rPr>
              <a:t>Taxa de Administração – R$ 50.000,00</a:t>
            </a:r>
          </a:p>
          <a:p>
            <a:pPr marL="0" lvl="0" indent="0" algn="just" rtl="0">
              <a:lnSpc>
                <a:spcPct val="100000"/>
              </a:lnSpc>
              <a:spcBef>
                <a:spcPts val="600"/>
              </a:spcBef>
              <a:spcAft>
                <a:spcPts val="0"/>
              </a:spcAft>
              <a:buClr>
                <a:schemeClr val="dk1"/>
              </a:buClr>
              <a:buSzPts val="3000"/>
              <a:buNone/>
            </a:pPr>
            <a:r>
              <a:rPr lang="pt-BR" sz="3000" b="1" dirty="0">
                <a:solidFill>
                  <a:srgbClr val="FF0000"/>
                </a:solidFill>
                <a:latin typeface="Arial Narrow"/>
                <a:ea typeface="Arial Narrow"/>
                <a:cs typeface="Arial Narrow"/>
                <a:sym typeface="Arial Narrow"/>
              </a:rPr>
              <a:t>PASEP – R$ 12.250,00</a:t>
            </a:r>
          </a:p>
        </p:txBody>
      </p:sp>
      <p:sp>
        <p:nvSpPr>
          <p:cNvPr id="109" name="Google Shape;109;g34144db9191_0_189"/>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chemeClr val="dk1"/>
              </a:buClr>
              <a:buSzPts val="4400"/>
              <a:buFont typeface="Calibri"/>
              <a:buNone/>
            </a:pPr>
            <a:r>
              <a:rPr lang="pt-BR" b="1" dirty="0">
                <a:ln w="0"/>
                <a:solidFill>
                  <a:schemeClr val="tx1"/>
                </a:solidFill>
                <a:effectLst>
                  <a:outerShdw blurRad="38100" dist="19050" dir="2700000" algn="tl" rotWithShape="0">
                    <a:schemeClr val="dk1">
                      <a:alpha val="40000"/>
                    </a:schemeClr>
                  </a:outerShdw>
                </a:effectLst>
              </a:rPr>
              <a:t>PASEP</a:t>
            </a:r>
            <a:endParaRPr b="1"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4878462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04"/>
        <p:cNvGrpSpPr/>
        <p:nvPr/>
      </p:nvGrpSpPr>
      <p:grpSpPr>
        <a:xfrm>
          <a:off x="0" y="0"/>
          <a:ext cx="0" cy="0"/>
          <a:chOff x="0" y="0"/>
          <a:chExt cx="0" cy="0"/>
        </a:xfrm>
      </p:grpSpPr>
      <p:sp>
        <p:nvSpPr>
          <p:cNvPr id="105" name="Google Shape;105;g34144db9191_0_189"/>
          <p:cNvSpPr/>
          <p:nvPr/>
        </p:nvSpPr>
        <p:spPr>
          <a:xfrm>
            <a:off x="0" y="0"/>
            <a:ext cx="9147601" cy="6858000"/>
          </a:xfrm>
          <a:prstGeom prst="rect">
            <a:avLst/>
          </a:prstGeom>
          <a:gradFill>
            <a:gsLst>
              <a:gs pos="0">
                <a:srgbClr val="EEECE1">
                  <a:alpha val="80784"/>
                </a:srgbClr>
              </a:gs>
              <a:gs pos="28000">
                <a:srgbClr val="EEECE1">
                  <a:alpha val="80784"/>
                </a:srgbClr>
              </a:gs>
              <a:gs pos="74000">
                <a:schemeClr val="lt1"/>
              </a:gs>
              <a:gs pos="100000">
                <a:schemeClr val="lt1"/>
              </a:gs>
            </a:gsLst>
            <a:path path="circle">
              <a:fillToRect l="100000" t="100000"/>
            </a:path>
            <a:tileRect r="-100000" b="-10000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pic>
        <p:nvPicPr>
          <p:cNvPr id="106" name="Google Shape;106;g34144db9191_0_189" descr="Texto&#10;&#10;Descrição gerada automaticamente"/>
          <p:cNvPicPr preferRelativeResize="0"/>
          <p:nvPr/>
        </p:nvPicPr>
        <p:blipFill rotWithShape="1">
          <a:blip r:embed="rId3">
            <a:alphaModFix amt="50000"/>
          </a:blip>
          <a:srcRect l="8159" r="38811" b="9090"/>
          <a:stretch/>
        </p:blipFill>
        <p:spPr>
          <a:xfrm>
            <a:off x="20" y="10"/>
            <a:ext cx="9143980" cy="6857990"/>
          </a:xfrm>
          <a:prstGeom prst="rect">
            <a:avLst/>
          </a:prstGeom>
          <a:noFill/>
          <a:ln>
            <a:noFill/>
          </a:ln>
        </p:spPr>
      </p:pic>
      <p:sp>
        <p:nvSpPr>
          <p:cNvPr id="107" name="Google Shape;107;g34144db9191_0_189"/>
          <p:cNvSpPr/>
          <p:nvPr/>
        </p:nvSpPr>
        <p:spPr>
          <a:xfrm>
            <a:off x="0" y="43543"/>
            <a:ext cx="9147601" cy="6858000"/>
          </a:xfrm>
          <a:prstGeom prst="rect">
            <a:avLst/>
          </a:prstGeom>
          <a:gradFill>
            <a:gsLst>
              <a:gs pos="0">
                <a:srgbClr val="EEECE1">
                  <a:alpha val="80784"/>
                </a:srgbClr>
              </a:gs>
              <a:gs pos="28000">
                <a:srgbClr val="EEECE1">
                  <a:alpha val="80784"/>
                </a:srgbClr>
              </a:gs>
              <a:gs pos="74000">
                <a:schemeClr val="lt1"/>
              </a:gs>
              <a:gs pos="100000">
                <a:schemeClr val="lt1"/>
              </a:gs>
            </a:gsLst>
            <a:path path="circle">
              <a:fillToRect l="100000" t="100000"/>
            </a:path>
            <a:tileRect r="-100000" b="-10000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108" name="Google Shape;108;g34144db9191_0_189"/>
          <p:cNvSpPr txBox="1">
            <a:spLocks noGrp="1"/>
          </p:cNvSpPr>
          <p:nvPr>
            <p:ph type="body" idx="1"/>
          </p:nvPr>
        </p:nvSpPr>
        <p:spPr>
          <a:xfrm>
            <a:off x="457200" y="1600200"/>
            <a:ext cx="8229600" cy="4526100"/>
          </a:xfrm>
          <a:prstGeom prst="rect">
            <a:avLst/>
          </a:prstGeom>
          <a:noFill/>
          <a:ln>
            <a:noFill/>
          </a:ln>
        </p:spPr>
        <p:txBody>
          <a:bodyPr spcFirstLastPara="1" wrap="square" lIns="91425" tIns="45700" rIns="91425" bIns="45700" anchor="t" anchorCtr="0">
            <a:noAutofit/>
          </a:bodyPr>
          <a:lstStyle/>
          <a:p>
            <a:pPr marL="0" indent="0" algn="just">
              <a:spcBef>
                <a:spcPts val="600"/>
              </a:spcBef>
              <a:buSzPts val="3000"/>
              <a:buNone/>
            </a:pPr>
            <a:r>
              <a:rPr lang="pt-BR" sz="3000" b="1" dirty="0">
                <a:solidFill>
                  <a:schemeClr val="tx1"/>
                </a:solidFill>
                <a:latin typeface="Arial Narrow"/>
                <a:ea typeface="Arial Narrow"/>
                <a:cs typeface="Arial Narrow"/>
                <a:sym typeface="Arial Narrow"/>
              </a:rPr>
              <a:t>DEPOIS DA EC 136/25:</a:t>
            </a:r>
          </a:p>
          <a:p>
            <a:pPr marL="0" lvl="0" indent="0" algn="just" rtl="0">
              <a:lnSpc>
                <a:spcPct val="100000"/>
              </a:lnSpc>
              <a:spcBef>
                <a:spcPts val="600"/>
              </a:spcBef>
              <a:spcAft>
                <a:spcPts val="0"/>
              </a:spcAft>
              <a:buClr>
                <a:schemeClr val="dk1"/>
              </a:buClr>
              <a:buSzPts val="3000"/>
              <a:buNone/>
            </a:pPr>
            <a:r>
              <a:rPr lang="pt-BR" sz="3000" dirty="0">
                <a:solidFill>
                  <a:schemeClr val="tx1"/>
                </a:solidFill>
                <a:latin typeface="Arial Narrow"/>
                <a:ea typeface="Arial Narrow"/>
                <a:cs typeface="Arial Narrow"/>
                <a:sym typeface="Arial Narrow"/>
              </a:rPr>
              <a:t>Taxa de Administração – R$ 50.000,00</a:t>
            </a:r>
          </a:p>
          <a:p>
            <a:pPr marL="0" lvl="0" indent="0" algn="just" rtl="0">
              <a:lnSpc>
                <a:spcPct val="100000"/>
              </a:lnSpc>
              <a:spcBef>
                <a:spcPts val="600"/>
              </a:spcBef>
              <a:spcAft>
                <a:spcPts val="0"/>
              </a:spcAft>
              <a:buClr>
                <a:schemeClr val="dk1"/>
              </a:buClr>
              <a:buSzPts val="3000"/>
              <a:buNone/>
            </a:pPr>
            <a:r>
              <a:rPr lang="pt-BR" sz="3000" b="1" dirty="0">
                <a:solidFill>
                  <a:srgbClr val="FF0000"/>
                </a:solidFill>
                <a:latin typeface="Arial Narrow"/>
                <a:ea typeface="Arial Narrow"/>
                <a:cs typeface="Arial Narrow"/>
                <a:sym typeface="Arial Narrow"/>
              </a:rPr>
              <a:t>PASEP – R$ 500,00</a:t>
            </a:r>
          </a:p>
        </p:txBody>
      </p:sp>
      <p:sp>
        <p:nvSpPr>
          <p:cNvPr id="109" name="Google Shape;109;g34144db9191_0_189"/>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chemeClr val="dk1"/>
              </a:buClr>
              <a:buSzPts val="4400"/>
              <a:buFont typeface="Calibri"/>
              <a:buNone/>
            </a:pPr>
            <a:r>
              <a:rPr lang="pt-BR" b="1" dirty="0">
                <a:ln w="0"/>
                <a:solidFill>
                  <a:schemeClr val="tx1"/>
                </a:solidFill>
                <a:effectLst>
                  <a:outerShdw blurRad="38100" dist="19050" dir="2700000" algn="tl" rotWithShape="0">
                    <a:schemeClr val="dk1">
                      <a:alpha val="40000"/>
                    </a:schemeClr>
                  </a:outerShdw>
                </a:effectLst>
              </a:rPr>
              <a:t>PASEP</a:t>
            </a:r>
            <a:endParaRPr b="1"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8713954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13"/>
        <p:cNvGrpSpPr/>
        <p:nvPr/>
      </p:nvGrpSpPr>
      <p:grpSpPr>
        <a:xfrm>
          <a:off x="0" y="0"/>
          <a:ext cx="0" cy="0"/>
          <a:chOff x="0" y="0"/>
          <a:chExt cx="0" cy="0"/>
        </a:xfrm>
      </p:grpSpPr>
      <p:pic>
        <p:nvPicPr>
          <p:cNvPr id="114" name="Google Shape;114;p20" descr="Interface gráfica do usuário, Texto&#10;&#10;O conteúdo gerado por IA pode estar incorreto."/>
          <p:cNvPicPr preferRelativeResize="0"/>
          <p:nvPr/>
        </p:nvPicPr>
        <p:blipFill rotWithShape="1">
          <a:blip r:embed="rId3">
            <a:alphaModFix/>
          </a:blip>
          <a:srcRect/>
          <a:stretch/>
        </p:blipFill>
        <p:spPr>
          <a:xfrm>
            <a:off x="758408" y="915685"/>
            <a:ext cx="3983310" cy="5571065"/>
          </a:xfrm>
          <a:prstGeom prst="rect">
            <a:avLst/>
          </a:prstGeom>
          <a:noFill/>
          <a:ln>
            <a:noFill/>
          </a:ln>
        </p:spPr>
      </p:pic>
      <p:pic>
        <p:nvPicPr>
          <p:cNvPr id="115" name="Google Shape;115;p20"/>
          <p:cNvPicPr preferRelativeResize="0"/>
          <p:nvPr/>
        </p:nvPicPr>
        <p:blipFill rotWithShape="1">
          <a:blip r:embed="rId4">
            <a:alphaModFix/>
          </a:blip>
          <a:srcRect/>
          <a:stretch/>
        </p:blipFill>
        <p:spPr>
          <a:xfrm>
            <a:off x="5229474" y="2300425"/>
            <a:ext cx="2768525" cy="2801575"/>
          </a:xfrm>
          <a:prstGeom prst="rect">
            <a:avLst/>
          </a:prstGeom>
          <a:noFill/>
          <a:ln>
            <a:noFill/>
          </a:ln>
        </p:spPr>
      </p:pic>
      <p:sp>
        <p:nvSpPr>
          <p:cNvPr id="116" name="Google Shape;116;p2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chemeClr val="dk1"/>
              </a:buClr>
              <a:buSzPts val="1800"/>
              <a:buFont typeface="Calibri"/>
              <a:buNone/>
            </a:pPr>
            <a:endParaRPr/>
          </a:p>
        </p:txBody>
      </p:sp>
      <p:sp>
        <p:nvSpPr>
          <p:cNvPr id="117" name="Google Shape;117;p20"/>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fontScale="77500" lnSpcReduction="20000"/>
          </a:bodyPr>
          <a:lstStyle/>
          <a:p>
            <a:pPr marL="114300" lvl="0" indent="0" algn="l" rtl="0">
              <a:lnSpc>
                <a:spcPct val="100000"/>
              </a:lnSpc>
              <a:spcBef>
                <a:spcPts val="360"/>
              </a:spcBef>
              <a:spcAft>
                <a:spcPts val="0"/>
              </a:spcAft>
              <a:buSzPct val="72580"/>
              <a:buNone/>
            </a:pPr>
            <a:endParaRPr/>
          </a:p>
          <a:p>
            <a:pPr marL="114300" lvl="0" indent="0" algn="l" rtl="0">
              <a:lnSpc>
                <a:spcPct val="100000"/>
              </a:lnSpc>
              <a:spcBef>
                <a:spcPts val="360"/>
              </a:spcBef>
              <a:spcAft>
                <a:spcPts val="0"/>
              </a:spcAft>
              <a:buSzPct val="72580"/>
              <a:buNone/>
            </a:pPr>
            <a:endParaRPr/>
          </a:p>
          <a:p>
            <a:pPr marL="114300" lvl="0" indent="0" algn="l" rtl="0">
              <a:lnSpc>
                <a:spcPct val="100000"/>
              </a:lnSpc>
              <a:spcBef>
                <a:spcPts val="360"/>
              </a:spcBef>
              <a:spcAft>
                <a:spcPts val="0"/>
              </a:spcAft>
              <a:buSzPct val="72580"/>
              <a:buNone/>
            </a:pPr>
            <a:endParaRPr/>
          </a:p>
          <a:p>
            <a:pPr marL="114300" lvl="0" indent="0" algn="l" rtl="0">
              <a:lnSpc>
                <a:spcPct val="100000"/>
              </a:lnSpc>
              <a:spcBef>
                <a:spcPts val="360"/>
              </a:spcBef>
              <a:spcAft>
                <a:spcPts val="0"/>
              </a:spcAft>
              <a:buSzPct val="72580"/>
              <a:buNone/>
            </a:pPr>
            <a:endParaRPr/>
          </a:p>
          <a:p>
            <a:pPr marL="114300" lvl="0" indent="0" algn="l" rtl="0">
              <a:lnSpc>
                <a:spcPct val="100000"/>
              </a:lnSpc>
              <a:spcBef>
                <a:spcPts val="360"/>
              </a:spcBef>
              <a:spcAft>
                <a:spcPts val="0"/>
              </a:spcAft>
              <a:buSzPct val="72580"/>
              <a:buNone/>
            </a:pPr>
            <a:endParaRPr/>
          </a:p>
          <a:p>
            <a:pPr marL="114300" lvl="0" indent="0" algn="l" rtl="0">
              <a:lnSpc>
                <a:spcPct val="100000"/>
              </a:lnSpc>
              <a:spcBef>
                <a:spcPts val="360"/>
              </a:spcBef>
              <a:spcAft>
                <a:spcPts val="0"/>
              </a:spcAft>
              <a:buSzPct val="72580"/>
              <a:buNone/>
            </a:pPr>
            <a:endParaRPr/>
          </a:p>
          <a:p>
            <a:pPr marL="114300" lvl="0" indent="0" algn="l" rtl="0">
              <a:lnSpc>
                <a:spcPct val="100000"/>
              </a:lnSpc>
              <a:spcBef>
                <a:spcPts val="360"/>
              </a:spcBef>
              <a:spcAft>
                <a:spcPts val="0"/>
              </a:spcAft>
              <a:buSzPct val="72580"/>
              <a:buNone/>
            </a:pPr>
            <a:endParaRPr/>
          </a:p>
          <a:p>
            <a:pPr marL="4572000" lvl="0" indent="0" algn="l" rtl="0">
              <a:lnSpc>
                <a:spcPct val="100000"/>
              </a:lnSpc>
              <a:spcBef>
                <a:spcPts val="360"/>
              </a:spcBef>
              <a:spcAft>
                <a:spcPts val="0"/>
              </a:spcAft>
              <a:buSzPct val="72580"/>
              <a:buNone/>
            </a:pPr>
            <a:endParaRPr/>
          </a:p>
          <a:p>
            <a:pPr marL="4572000" lvl="0" indent="0" algn="l" rtl="0">
              <a:lnSpc>
                <a:spcPct val="100000"/>
              </a:lnSpc>
              <a:spcBef>
                <a:spcPts val="360"/>
              </a:spcBef>
              <a:spcAft>
                <a:spcPts val="0"/>
              </a:spcAft>
              <a:buSzPct val="72580"/>
              <a:buNone/>
            </a:pPr>
            <a:endParaRPr/>
          </a:p>
          <a:p>
            <a:pPr marL="4572000" lvl="0" indent="0" algn="l" rtl="0">
              <a:lnSpc>
                <a:spcPct val="100000"/>
              </a:lnSpc>
              <a:spcBef>
                <a:spcPts val="360"/>
              </a:spcBef>
              <a:spcAft>
                <a:spcPts val="0"/>
              </a:spcAft>
              <a:buSzPct val="72580"/>
              <a:buNone/>
            </a:pPr>
            <a:endParaRPr/>
          </a:p>
          <a:p>
            <a:pPr marL="4572000" lvl="0" indent="0" algn="l" rtl="0">
              <a:lnSpc>
                <a:spcPct val="100000"/>
              </a:lnSpc>
              <a:spcBef>
                <a:spcPts val="360"/>
              </a:spcBef>
              <a:spcAft>
                <a:spcPts val="0"/>
              </a:spcAft>
              <a:buSzPct val="72580"/>
              <a:buNone/>
            </a:pPr>
            <a:r>
              <a:rPr lang="pt-BR" u="sng">
                <a:solidFill>
                  <a:schemeClr val="hlink"/>
                </a:solidFill>
                <a:hlinkClick r:id="rId5"/>
              </a:rPr>
              <a:t>https://www.jurua.com.br/shop_item.asp?id=31606</a:t>
            </a:r>
            <a:r>
              <a:rPr lang="pt-BR"/>
              <a:t> </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22"/>
        <p:cNvGrpSpPr/>
        <p:nvPr/>
      </p:nvGrpSpPr>
      <p:grpSpPr>
        <a:xfrm>
          <a:off x="0" y="0"/>
          <a:ext cx="0" cy="0"/>
          <a:chOff x="0" y="0"/>
          <a:chExt cx="0" cy="0"/>
        </a:xfrm>
      </p:grpSpPr>
      <p:sp>
        <p:nvSpPr>
          <p:cNvPr id="123" name="Google Shape;123;p306"/>
          <p:cNvSpPr txBox="1">
            <a:spLocks noGrp="1"/>
          </p:cNvSpPr>
          <p:nvPr>
            <p:ph type="ctrTitle"/>
          </p:nvPr>
        </p:nvSpPr>
        <p:spPr>
          <a:xfrm>
            <a:off x="685800" y="196367"/>
            <a:ext cx="7772400" cy="1470025"/>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chemeClr val="dk1"/>
              </a:buClr>
              <a:buSzPts val="4400"/>
              <a:buFont typeface="Calibri"/>
              <a:buNone/>
            </a:pPr>
            <a:r>
              <a:rPr lang="pt-BR" b="1" i="1"/>
              <a:t>Obrigado!!!</a:t>
            </a:r>
            <a:endParaRPr/>
          </a:p>
        </p:txBody>
      </p:sp>
      <p:sp>
        <p:nvSpPr>
          <p:cNvPr id="124" name="Google Shape;124;p306"/>
          <p:cNvSpPr txBox="1">
            <a:spLocks noGrp="1"/>
          </p:cNvSpPr>
          <p:nvPr>
            <p:ph type="subTitle" idx="1"/>
          </p:nvPr>
        </p:nvSpPr>
        <p:spPr>
          <a:xfrm>
            <a:off x="2063147" y="1994701"/>
            <a:ext cx="6400800" cy="1296145"/>
          </a:xfrm>
          <a:prstGeom prst="rect">
            <a:avLst/>
          </a:prstGeom>
          <a:noFill/>
          <a:ln>
            <a:noFill/>
          </a:ln>
        </p:spPr>
        <p:txBody>
          <a:bodyPr spcFirstLastPara="1" wrap="square" lIns="91425" tIns="45700" rIns="91425" bIns="45700" anchor="t" anchorCtr="0">
            <a:normAutofit fontScale="77500" lnSpcReduction="20000"/>
          </a:bodyPr>
          <a:lstStyle/>
          <a:p>
            <a:pPr marL="0" lvl="0" indent="0" algn="ctr" rtl="0">
              <a:lnSpc>
                <a:spcPct val="100000"/>
              </a:lnSpc>
              <a:spcBef>
                <a:spcPts val="0"/>
              </a:spcBef>
              <a:spcAft>
                <a:spcPts val="0"/>
              </a:spcAft>
              <a:buClr>
                <a:srgbClr val="888888"/>
              </a:buClr>
              <a:buSzPct val="100000"/>
              <a:buNone/>
            </a:pPr>
            <a:endParaRPr sz="3000" b="1" u="sng">
              <a:solidFill>
                <a:srgbClr val="0000FF"/>
              </a:solidFill>
              <a:latin typeface="Poppins"/>
              <a:ea typeface="Poppins"/>
              <a:cs typeface="Poppins"/>
              <a:sym typeface="Poppins"/>
              <a:hlinkClick r:id="rId3">
                <a:extLst>
                  <a:ext uri="{A12FA001-AC4F-418D-AE19-62706E023703}">
                    <ahyp:hlinkClr xmlns:ahyp="http://schemas.microsoft.com/office/drawing/2018/hyperlinkcolor" val="tx"/>
                  </a:ext>
                </a:extLst>
              </a:hlinkClick>
            </a:endParaRPr>
          </a:p>
          <a:p>
            <a:pPr marL="0" lvl="0" indent="0" algn="l" rtl="0">
              <a:lnSpc>
                <a:spcPct val="100000"/>
              </a:lnSpc>
              <a:spcBef>
                <a:spcPts val="465"/>
              </a:spcBef>
              <a:spcAft>
                <a:spcPts val="0"/>
              </a:spcAft>
              <a:buClr>
                <a:schemeClr val="dk1"/>
              </a:buClr>
              <a:buSzPct val="100000"/>
              <a:buNone/>
            </a:pPr>
            <a:r>
              <a:rPr lang="pt-BR" sz="3000" b="1" u="sng">
                <a:solidFill>
                  <a:schemeClr val="dk1"/>
                </a:solidFill>
                <a:latin typeface="Poppins"/>
                <a:ea typeface="Poppins"/>
                <a:cs typeface="Poppins"/>
                <a:sym typeface="Poppins"/>
                <a:hlinkClick r:id="rId3">
                  <a:extLst>
                    <a:ext uri="{A12FA001-AC4F-418D-AE19-62706E023703}">
                      <ahyp:hlinkClr xmlns:ahyp="http://schemas.microsoft.com/office/drawing/2018/hyperlinkcolor" val="tx"/>
                    </a:ext>
                  </a:extLst>
                </a:hlinkClick>
              </a:rPr>
              <a:t>brunosafreiremartins@hotmail.com</a:t>
            </a:r>
            <a:endParaRPr sz="3000" b="1">
              <a:solidFill>
                <a:schemeClr val="dk1"/>
              </a:solidFill>
              <a:latin typeface="Poppins"/>
              <a:ea typeface="Poppins"/>
              <a:cs typeface="Poppins"/>
              <a:sym typeface="Poppins"/>
            </a:endParaRPr>
          </a:p>
          <a:p>
            <a:pPr marL="0" lvl="0" indent="0" algn="l" rtl="0">
              <a:lnSpc>
                <a:spcPct val="100000"/>
              </a:lnSpc>
              <a:spcBef>
                <a:spcPts val="465"/>
              </a:spcBef>
              <a:spcAft>
                <a:spcPts val="0"/>
              </a:spcAft>
              <a:buClr>
                <a:schemeClr val="dk1"/>
              </a:buClr>
              <a:buSzPct val="100000"/>
              <a:buNone/>
            </a:pPr>
            <a:r>
              <a:rPr lang="pt-BR" sz="3000" b="1" u="sng">
                <a:solidFill>
                  <a:schemeClr val="dk1"/>
                </a:solidFill>
                <a:latin typeface="Poppins"/>
                <a:ea typeface="Poppins"/>
                <a:cs typeface="Poppins"/>
                <a:sym typeface="Poppins"/>
                <a:hlinkClick r:id="rId4">
                  <a:extLst>
                    <a:ext uri="{A12FA001-AC4F-418D-AE19-62706E023703}">
                      <ahyp:hlinkClr xmlns:ahyp="http://schemas.microsoft.com/office/drawing/2018/hyperlinkcolor" val="tx"/>
                    </a:ext>
                  </a:extLst>
                </a:hlinkClick>
              </a:rPr>
              <a:t>bmprofprev@gmail.com</a:t>
            </a:r>
            <a:endParaRPr sz="3000" b="1">
              <a:solidFill>
                <a:schemeClr val="dk1"/>
              </a:solidFill>
              <a:latin typeface="Poppins"/>
              <a:ea typeface="Poppins"/>
              <a:cs typeface="Poppins"/>
              <a:sym typeface="Poppins"/>
            </a:endParaRPr>
          </a:p>
        </p:txBody>
      </p:sp>
      <p:pic>
        <p:nvPicPr>
          <p:cNvPr id="125" name="Google Shape;125;p306" descr="Código QR"/>
          <p:cNvPicPr preferRelativeResize="0"/>
          <p:nvPr/>
        </p:nvPicPr>
        <p:blipFill rotWithShape="1">
          <a:blip r:embed="rId5">
            <a:alphaModFix amt="20000"/>
          </a:blip>
          <a:srcRect/>
          <a:stretch/>
        </p:blipFill>
        <p:spPr>
          <a:xfrm>
            <a:off x="0" y="-2113054"/>
            <a:ext cx="9144000" cy="8964297"/>
          </a:xfrm>
          <a:prstGeom prst="rect">
            <a:avLst/>
          </a:prstGeom>
          <a:noFill/>
          <a:ln>
            <a:noFill/>
          </a:ln>
        </p:spPr>
      </p:pic>
      <p:sp>
        <p:nvSpPr>
          <p:cNvPr id="126" name="Google Shape;126;p306"/>
          <p:cNvSpPr/>
          <p:nvPr/>
        </p:nvSpPr>
        <p:spPr>
          <a:xfrm>
            <a:off x="899592" y="2185304"/>
            <a:ext cx="1186774" cy="914940"/>
          </a:xfrm>
          <a:prstGeom prst="rect">
            <a:avLst/>
          </a:prstGeom>
          <a:blipFill rotWithShape="1">
            <a:blip r:embed="rId6">
              <a:alphaModFix/>
            </a:blip>
            <a:stretch>
              <a:fillRect/>
            </a:stretch>
          </a:blipFill>
          <a:ln>
            <a:noFill/>
          </a:ln>
        </p:spPr>
        <p:txBody>
          <a:bodyPr spcFirstLastPara="1" wrap="square" lIns="107500" tIns="107500" rIns="107500" bIns="107500" anchor="ctr" anchorCtr="0">
            <a:noAutofit/>
          </a:bodyPr>
          <a:lstStyle/>
          <a:p>
            <a:pPr marL="0" marR="0" lvl="0" indent="0" algn="l" rtl="0">
              <a:lnSpc>
                <a:spcPct val="100000"/>
              </a:lnSpc>
              <a:spcBef>
                <a:spcPts val="0"/>
              </a:spcBef>
              <a:spcAft>
                <a:spcPts val="0"/>
              </a:spcAft>
              <a:buClr>
                <a:schemeClr val="dk1"/>
              </a:buClr>
              <a:buSzPts val="2800"/>
              <a:buFont typeface="Calibri"/>
              <a:buNone/>
            </a:pPr>
            <a:endParaRPr sz="2800" b="0" i="0" u="none" strike="noStrike" cap="none">
              <a:solidFill>
                <a:schemeClr val="dk1"/>
              </a:solidFill>
              <a:latin typeface="Calibri"/>
              <a:ea typeface="Calibri"/>
              <a:cs typeface="Calibri"/>
              <a:sym typeface="Calibri"/>
            </a:endParaRPr>
          </a:p>
        </p:txBody>
      </p:sp>
      <p:pic>
        <p:nvPicPr>
          <p:cNvPr id="127" name="Google Shape;127;p306"/>
          <p:cNvPicPr preferRelativeResize="0"/>
          <p:nvPr/>
        </p:nvPicPr>
        <p:blipFill rotWithShape="1">
          <a:blip r:embed="rId7">
            <a:alphaModFix/>
          </a:blip>
          <a:srcRect/>
          <a:stretch/>
        </p:blipFill>
        <p:spPr>
          <a:xfrm>
            <a:off x="1139166" y="3619156"/>
            <a:ext cx="707625" cy="724437"/>
          </a:xfrm>
          <a:prstGeom prst="rect">
            <a:avLst/>
          </a:prstGeom>
          <a:noFill/>
          <a:ln>
            <a:noFill/>
          </a:ln>
        </p:spPr>
      </p:pic>
      <p:pic>
        <p:nvPicPr>
          <p:cNvPr id="128" name="Google Shape;128;p306"/>
          <p:cNvPicPr preferRelativeResize="0"/>
          <p:nvPr/>
        </p:nvPicPr>
        <p:blipFill rotWithShape="1">
          <a:blip r:embed="rId8">
            <a:alphaModFix/>
          </a:blip>
          <a:srcRect/>
          <a:stretch/>
        </p:blipFill>
        <p:spPr>
          <a:xfrm>
            <a:off x="1139166" y="4581128"/>
            <a:ext cx="707625" cy="724438"/>
          </a:xfrm>
          <a:prstGeom prst="rect">
            <a:avLst/>
          </a:prstGeom>
          <a:noFill/>
          <a:ln>
            <a:noFill/>
          </a:ln>
        </p:spPr>
      </p:pic>
      <p:pic>
        <p:nvPicPr>
          <p:cNvPr id="129" name="Google Shape;129;p306"/>
          <p:cNvPicPr preferRelativeResize="0"/>
          <p:nvPr/>
        </p:nvPicPr>
        <p:blipFill rotWithShape="1">
          <a:blip r:embed="rId9">
            <a:alphaModFix/>
          </a:blip>
          <a:srcRect/>
          <a:stretch/>
        </p:blipFill>
        <p:spPr>
          <a:xfrm>
            <a:off x="1139166" y="5626335"/>
            <a:ext cx="707625" cy="724438"/>
          </a:xfrm>
          <a:prstGeom prst="rect">
            <a:avLst/>
          </a:prstGeom>
          <a:noFill/>
          <a:ln>
            <a:noFill/>
          </a:ln>
        </p:spPr>
      </p:pic>
      <p:pic>
        <p:nvPicPr>
          <p:cNvPr id="130" name="Google Shape;130;p306"/>
          <p:cNvPicPr preferRelativeResize="0"/>
          <p:nvPr/>
        </p:nvPicPr>
        <p:blipFill rotWithShape="1">
          <a:blip r:embed="rId10">
            <a:alphaModFix/>
          </a:blip>
          <a:srcRect/>
          <a:stretch/>
        </p:blipFill>
        <p:spPr>
          <a:xfrm rot="-5400000">
            <a:off x="1487305" y="4334775"/>
            <a:ext cx="2077329" cy="1358357"/>
          </a:xfrm>
          <a:prstGeom prst="rect">
            <a:avLst/>
          </a:prstGeom>
          <a:noFill/>
          <a:ln>
            <a:noFill/>
          </a:ln>
        </p:spPr>
      </p:pic>
      <p:sp>
        <p:nvSpPr>
          <p:cNvPr id="131" name="Google Shape;131;p306"/>
          <p:cNvSpPr txBox="1"/>
          <p:nvPr/>
        </p:nvSpPr>
        <p:spPr>
          <a:xfrm>
            <a:off x="3138676" y="4695587"/>
            <a:ext cx="4241609" cy="495520"/>
          </a:xfrm>
          <a:prstGeom prst="rect">
            <a:avLst/>
          </a:prstGeom>
          <a:noFill/>
          <a:ln>
            <a:noFill/>
          </a:ln>
        </p:spPr>
        <p:txBody>
          <a:bodyPr spcFirstLastPara="1" wrap="square" lIns="0" tIns="0" rIns="0" bIns="0" anchor="t" anchorCtr="0">
            <a:spAutoFit/>
          </a:bodyPr>
          <a:lstStyle/>
          <a:p>
            <a:pPr marL="0" marR="0" lvl="0" indent="0" algn="l" rtl="0">
              <a:lnSpc>
                <a:spcPct val="140010"/>
              </a:lnSpc>
              <a:spcBef>
                <a:spcPts val="0"/>
              </a:spcBef>
              <a:spcAft>
                <a:spcPts val="0"/>
              </a:spcAft>
              <a:buClr>
                <a:srgbClr val="000000"/>
              </a:buClr>
              <a:buSzPts val="2300"/>
              <a:buFont typeface="Poppins"/>
              <a:buNone/>
            </a:pPr>
            <a:r>
              <a:rPr lang="pt-BR" sz="2300" b="1" i="0" u="none" strike="noStrike" cap="none">
                <a:solidFill>
                  <a:srgbClr val="000000"/>
                </a:solidFill>
                <a:latin typeface="Poppins"/>
                <a:ea typeface="Poppins"/>
                <a:cs typeface="Poppins"/>
                <a:sym typeface="Poppins"/>
              </a:rPr>
              <a:t>@previdenciadoservidor</a:t>
            </a:r>
            <a:endParaRPr sz="2300" b="0" i="0" u="none" strike="noStrike" cap="none">
              <a:solidFill>
                <a:schemeClr val="dk1"/>
              </a:solidFill>
              <a:latin typeface="Calibri"/>
              <a:ea typeface="Calibri"/>
              <a:cs typeface="Calibri"/>
              <a:sym typeface="Calibri"/>
            </a:endParaRPr>
          </a:p>
        </p:txBody>
      </p:sp>
      <p:pic>
        <p:nvPicPr>
          <p:cNvPr id="132" name="Google Shape;132;p306" descr="Código QR"/>
          <p:cNvPicPr preferRelativeResize="0"/>
          <p:nvPr/>
        </p:nvPicPr>
        <p:blipFill rotWithShape="1">
          <a:blip r:embed="rId5">
            <a:alphaModFix/>
          </a:blip>
          <a:srcRect/>
          <a:stretch/>
        </p:blipFill>
        <p:spPr>
          <a:xfrm>
            <a:off x="7020272" y="5085184"/>
            <a:ext cx="2123728" cy="1766060"/>
          </a:xfrm>
          <a:prstGeom prst="rect">
            <a:avLst/>
          </a:prstGeom>
          <a:noFill/>
          <a:ln>
            <a:noFill/>
          </a:ln>
        </p:spPr>
      </p:pic>
    </p:spTree>
  </p:cSld>
  <p:clrMapOvr>
    <a:masterClrMapping/>
  </p:clrMapOvr>
</p:sld>
</file>

<file path=ppt/theme/theme1.xml><?xml version="1.0" encoding="utf-8"?>
<a:theme xmlns:a="http://schemas.openxmlformats.org/drawingml/2006/main" name="Tema do Office">
  <a:themeElements>
    <a:clrScheme name="Escritório">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o Office">
  <a:themeElements>
    <a:clrScheme name="Escritório">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937</Words>
  <Application>Microsoft Office PowerPoint</Application>
  <PresentationFormat>Apresentação na tela (4:3)</PresentationFormat>
  <Paragraphs>101</Paragraphs>
  <Slides>13</Slides>
  <Notes>13</Notes>
  <HiddenSlides>0</HiddenSlides>
  <MMClips>0</MMClips>
  <ScaleCrop>false</ScaleCrop>
  <HeadingPairs>
    <vt:vector size="6" baseType="variant">
      <vt:variant>
        <vt:lpstr>Fontes usadas</vt:lpstr>
      </vt:variant>
      <vt:variant>
        <vt:i4>4</vt:i4>
      </vt:variant>
      <vt:variant>
        <vt:lpstr>Tema</vt:lpstr>
      </vt:variant>
      <vt:variant>
        <vt:i4>1</vt:i4>
      </vt:variant>
      <vt:variant>
        <vt:lpstr>Títulos de slides</vt:lpstr>
      </vt:variant>
      <vt:variant>
        <vt:i4>13</vt:i4>
      </vt:variant>
    </vt:vector>
  </HeadingPairs>
  <TitlesOfParts>
    <vt:vector size="18" baseType="lpstr">
      <vt:lpstr>Arial</vt:lpstr>
      <vt:lpstr>Arial Narrow</vt:lpstr>
      <vt:lpstr>Poppins</vt:lpstr>
      <vt:lpstr>Calibri</vt:lpstr>
      <vt:lpstr>Tema do Office</vt:lpstr>
      <vt:lpstr>IMPACTOS DA EC 136/25 NA GESTÃO MUNICIPAL DA PREVIDÊNCIA</vt:lpstr>
      <vt:lpstr>PAGAMENTO DE PRECATÓRIOS</vt:lpstr>
      <vt:lpstr>ATUALIZAÇÃO DE PRECATÓRIOS</vt:lpstr>
      <vt:lpstr>PARCELAMENTO</vt:lpstr>
      <vt:lpstr>PARCELAMENTO</vt:lpstr>
      <vt:lpstr>PARCELAMENTO</vt:lpstr>
      <vt:lpstr>PARCELAMENTO</vt:lpstr>
      <vt:lpstr>PASEP</vt:lpstr>
      <vt:lpstr>PASEP</vt:lpstr>
      <vt:lpstr>PASEP</vt:lpstr>
      <vt:lpstr>PASEP</vt:lpstr>
      <vt:lpstr>Apresentação do PowerPoint</vt:lpstr>
      <vt:lpstr>Obrigado!!!</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IMPACTOS DA EC 136/25 NA GESTÃO MUNICIPAL DA PREVIDÊNCIA</dc:title>
  <dc:creator>Dener Angelo</dc:creator>
  <cp:lastModifiedBy>ADIMPMS ADIMPMS</cp:lastModifiedBy>
  <cp:revision>1</cp:revision>
  <dcterms:created xsi:type="dcterms:W3CDTF">2018-09-26T02:16:38Z</dcterms:created>
  <dcterms:modified xsi:type="dcterms:W3CDTF">2025-09-19T13:30:14Z</dcterms:modified>
</cp:coreProperties>
</file>